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0" r:id="rId1"/>
  </p:sldMasterIdLst>
  <p:notesMasterIdLst>
    <p:notesMasterId r:id="rId53"/>
  </p:notesMasterIdLst>
  <p:sldIdLst>
    <p:sldId id="256" r:id="rId2"/>
    <p:sldId id="257" r:id="rId3"/>
    <p:sldId id="273" r:id="rId4"/>
    <p:sldId id="274" r:id="rId5"/>
    <p:sldId id="264" r:id="rId6"/>
    <p:sldId id="275" r:id="rId7"/>
    <p:sldId id="308" r:id="rId8"/>
    <p:sldId id="279" r:id="rId9"/>
    <p:sldId id="309" r:id="rId10"/>
    <p:sldId id="258" r:id="rId11"/>
    <p:sldId id="260" r:id="rId12"/>
    <p:sldId id="263" r:id="rId13"/>
    <p:sldId id="270" r:id="rId14"/>
    <p:sldId id="310" r:id="rId15"/>
    <p:sldId id="283" r:id="rId16"/>
    <p:sldId id="282" r:id="rId17"/>
    <p:sldId id="294" r:id="rId18"/>
    <p:sldId id="313" r:id="rId19"/>
    <p:sldId id="293" r:id="rId20"/>
    <p:sldId id="312" r:id="rId21"/>
    <p:sldId id="314" r:id="rId22"/>
    <p:sldId id="304" r:id="rId23"/>
    <p:sldId id="295" r:id="rId24"/>
    <p:sldId id="296" r:id="rId25"/>
    <p:sldId id="306" r:id="rId26"/>
    <p:sldId id="297" r:id="rId27"/>
    <p:sldId id="287" r:id="rId28"/>
    <p:sldId id="288" r:id="rId29"/>
    <p:sldId id="307" r:id="rId30"/>
    <p:sldId id="292" r:id="rId31"/>
    <p:sldId id="289" r:id="rId32"/>
    <p:sldId id="290" r:id="rId33"/>
    <p:sldId id="298" r:id="rId34"/>
    <p:sldId id="299" r:id="rId35"/>
    <p:sldId id="300" r:id="rId36"/>
    <p:sldId id="301" r:id="rId37"/>
    <p:sldId id="311" r:id="rId38"/>
    <p:sldId id="305" r:id="rId39"/>
    <p:sldId id="302" r:id="rId40"/>
    <p:sldId id="284" r:id="rId41"/>
    <p:sldId id="315" r:id="rId42"/>
    <p:sldId id="316" r:id="rId43"/>
    <p:sldId id="317" r:id="rId44"/>
    <p:sldId id="318" r:id="rId45"/>
    <p:sldId id="303" r:id="rId46"/>
    <p:sldId id="319" r:id="rId47"/>
    <p:sldId id="320" r:id="rId48"/>
    <p:sldId id="321" r:id="rId49"/>
    <p:sldId id="322" r:id="rId50"/>
    <p:sldId id="323" r:id="rId51"/>
    <p:sldId id="324" r:id="rId52"/>
  </p:sldIdLst>
  <p:sldSz cx="9144000" cy="5143500" type="screen16x9"/>
  <p:notesSz cx="6858000" cy="9144000"/>
  <p:embeddedFontLst>
    <p:embeddedFont>
      <p:font typeface="Century Gothic" panose="020B0502020202020204" pitchFamily="34" charset="0"/>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8F6DF1-AAF2-40D6-872F-82BFFC56129B}">
  <a:tblStyle styleId="{FB8F6DF1-AAF2-40D6-872F-82BFFC5612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35" autoAdjust="0"/>
    <p:restoredTop sz="75666" autoAdjust="0"/>
  </p:normalViewPr>
  <p:slideViewPr>
    <p:cSldViewPr snapToGrid="0">
      <p:cViewPr varScale="1">
        <p:scale>
          <a:sx n="193" d="100"/>
          <a:sy n="193" d="100"/>
        </p:scale>
        <p:origin x="1272"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2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21.svg"/><Relationship Id="rId4" Type="http://schemas.openxmlformats.org/officeDocument/2006/relationships/image" Target="../media/image51.svg"/><Relationship Id="rId9" Type="http://schemas.openxmlformats.org/officeDocument/2006/relationships/image" Target="../media/image20.png"/></Relationships>
</file>

<file path=ppt/diagrams/_rels/data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6.xml.rels><?xml version="1.0" encoding="UTF-8" standalone="yes"?>
<Relationships xmlns="http://schemas.openxmlformats.org/package/2006/relationships"><Relationship Id="rId1" Type="http://schemas.openxmlformats.org/officeDocument/2006/relationships/hyperlink" Target="https://www.openautoalliance.net/#press" TargetMode="External"/></Relationships>
</file>

<file path=ppt/diagrams/_rels/data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21.svg"/><Relationship Id="rId4" Type="http://schemas.openxmlformats.org/officeDocument/2006/relationships/image" Target="../media/image51.svg"/><Relationship Id="rId9" Type="http://schemas.openxmlformats.org/officeDocument/2006/relationships/image" Target="../media/image20.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6.xml.rels><?xml version="1.0" encoding="UTF-8" standalone="yes"?>
<Relationships xmlns="http://schemas.openxmlformats.org/package/2006/relationships"><Relationship Id="rId1" Type="http://schemas.openxmlformats.org/officeDocument/2006/relationships/hyperlink" Target="https://www.openautoalliance.net/#press" TargetMode="External"/></Relationships>
</file>

<file path=ppt/diagrams/_rels/drawing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EF3863-1D5F-4580-9BAF-B7CF901A65D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8CE3A22-445B-4F53-86C5-18CB0EE2722C}">
      <dgm:prSet/>
      <dgm:spPr/>
      <dgm:t>
        <a:bodyPr/>
        <a:lstStyle/>
        <a:p>
          <a:pPr>
            <a:lnSpc>
              <a:spcPct val="100000"/>
            </a:lnSpc>
          </a:pPr>
          <a:r>
            <a:rPr lang="en-US" dirty="0"/>
            <a:t>Developing mobile software – application development process</a:t>
          </a:r>
        </a:p>
      </dgm:t>
    </dgm:pt>
    <dgm:pt modelId="{0D8996E8-25BC-4ADB-BF3F-90C88D8E8F57}" type="parTrans" cxnId="{EFE3F2F2-4157-45D6-A25A-949AEA404371}">
      <dgm:prSet/>
      <dgm:spPr/>
      <dgm:t>
        <a:bodyPr/>
        <a:lstStyle/>
        <a:p>
          <a:endParaRPr lang="en-US"/>
        </a:p>
      </dgm:t>
    </dgm:pt>
    <dgm:pt modelId="{88C33E5F-82AC-47D1-AFC6-2AD73719A360}" type="sibTrans" cxnId="{EFE3F2F2-4157-45D6-A25A-949AEA404371}">
      <dgm:prSet/>
      <dgm:spPr/>
      <dgm:t>
        <a:bodyPr/>
        <a:lstStyle/>
        <a:p>
          <a:endParaRPr lang="en-US"/>
        </a:p>
      </dgm:t>
    </dgm:pt>
    <dgm:pt modelId="{90291674-B553-4137-91D1-035933661E7B}">
      <dgm:prSet/>
      <dgm:spPr/>
      <dgm:t>
        <a:bodyPr/>
        <a:lstStyle/>
        <a:p>
          <a:pPr>
            <a:lnSpc>
              <a:spcPct val="100000"/>
            </a:lnSpc>
          </a:pPr>
          <a:r>
            <a:rPr lang="en-US" dirty="0"/>
            <a:t>Different types of mobile applications and tools for development</a:t>
          </a:r>
        </a:p>
      </dgm:t>
    </dgm:pt>
    <dgm:pt modelId="{1B35B4F6-60BE-4DA6-BA7C-F75693346BA2}" type="parTrans" cxnId="{FFC217A9-C3F9-432F-A9E4-91F98EBEE0B0}">
      <dgm:prSet/>
      <dgm:spPr/>
      <dgm:t>
        <a:bodyPr/>
        <a:lstStyle/>
        <a:p>
          <a:endParaRPr lang="en-US"/>
        </a:p>
      </dgm:t>
    </dgm:pt>
    <dgm:pt modelId="{A5E68AC1-3440-4EC7-8A6C-59BAA4485B59}" type="sibTrans" cxnId="{FFC217A9-C3F9-432F-A9E4-91F98EBEE0B0}">
      <dgm:prSet/>
      <dgm:spPr/>
      <dgm:t>
        <a:bodyPr/>
        <a:lstStyle/>
        <a:p>
          <a:endParaRPr lang="en-US"/>
        </a:p>
      </dgm:t>
    </dgm:pt>
    <dgm:pt modelId="{AB1C457E-DBA2-403A-A08C-BB98C7DF7809}">
      <dgm:prSet/>
      <dgm:spPr/>
      <dgm:t>
        <a:bodyPr/>
        <a:lstStyle/>
        <a:p>
          <a:pPr>
            <a:lnSpc>
              <a:spcPct val="100000"/>
            </a:lnSpc>
          </a:pPr>
          <a:r>
            <a:rPr lang="en-US" dirty="0"/>
            <a:t>Interfacing with the cloud</a:t>
          </a:r>
        </a:p>
      </dgm:t>
    </dgm:pt>
    <dgm:pt modelId="{21C93011-1836-4C73-8F38-6E22A9061657}" type="parTrans" cxnId="{95A27B7D-95ED-45CC-9955-4C3BBD453B4F}">
      <dgm:prSet/>
      <dgm:spPr/>
      <dgm:t>
        <a:bodyPr/>
        <a:lstStyle/>
        <a:p>
          <a:endParaRPr lang="en-US"/>
        </a:p>
      </dgm:t>
    </dgm:pt>
    <dgm:pt modelId="{A94E0E21-977D-40C1-8030-44F44D1C7D4B}" type="sibTrans" cxnId="{95A27B7D-95ED-45CC-9955-4C3BBD453B4F}">
      <dgm:prSet/>
      <dgm:spPr/>
      <dgm:t>
        <a:bodyPr/>
        <a:lstStyle/>
        <a:p>
          <a:endParaRPr lang="en-US"/>
        </a:p>
      </dgm:t>
    </dgm:pt>
    <dgm:pt modelId="{4B220380-2B68-49A0-AFEA-664A4AC5A9FD}">
      <dgm:prSet/>
      <dgm:spPr/>
      <dgm:t>
        <a:bodyPr/>
        <a:lstStyle/>
        <a:p>
          <a:pPr>
            <a:lnSpc>
              <a:spcPct val="100000"/>
            </a:lnSpc>
          </a:pPr>
          <a:r>
            <a:rPr lang="en-US" dirty="0"/>
            <a:t>Mobile vs Embedded applications</a:t>
          </a:r>
        </a:p>
      </dgm:t>
    </dgm:pt>
    <dgm:pt modelId="{8D4BD2CA-B9CD-4999-BCD9-0622BECE16A4}" type="parTrans" cxnId="{812060B9-92FD-4342-8A9A-A0741D96495B}">
      <dgm:prSet/>
      <dgm:spPr/>
      <dgm:t>
        <a:bodyPr/>
        <a:lstStyle/>
        <a:p>
          <a:endParaRPr lang="en-US"/>
        </a:p>
      </dgm:t>
    </dgm:pt>
    <dgm:pt modelId="{51A25EDA-62A3-43AC-9201-A29596C99621}" type="sibTrans" cxnId="{812060B9-92FD-4342-8A9A-A0741D96495B}">
      <dgm:prSet/>
      <dgm:spPr/>
      <dgm:t>
        <a:bodyPr/>
        <a:lstStyle/>
        <a:p>
          <a:endParaRPr lang="en-US"/>
        </a:p>
      </dgm:t>
    </dgm:pt>
    <dgm:pt modelId="{598424F3-EC61-4C25-8CAE-BF7BB366CE89}" type="pres">
      <dgm:prSet presAssocID="{71EF3863-1D5F-4580-9BAF-B7CF901A65D7}" presName="root" presStyleCnt="0">
        <dgm:presLayoutVars>
          <dgm:dir/>
          <dgm:resizeHandles val="exact"/>
        </dgm:presLayoutVars>
      </dgm:prSet>
      <dgm:spPr/>
    </dgm:pt>
    <dgm:pt modelId="{E6911701-50BB-418D-98DE-51795E076202}" type="pres">
      <dgm:prSet presAssocID="{90291674-B553-4137-91D1-035933661E7B}" presName="compNode" presStyleCnt="0"/>
      <dgm:spPr/>
    </dgm:pt>
    <dgm:pt modelId="{64D0ED69-322E-4044-84FF-E59186CDD73C}" type="pres">
      <dgm:prSet presAssocID="{90291674-B553-4137-91D1-035933661E7B}" presName="bgRect" presStyleLbl="bgShp" presStyleIdx="0" presStyleCnt="4"/>
      <dgm:spPr/>
    </dgm:pt>
    <dgm:pt modelId="{C7835BD9-E39F-47F1-B034-9ED603CC9352}" type="pres">
      <dgm:prSet presAssocID="{90291674-B553-4137-91D1-035933661E7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mmer with solid fill"/>
        </a:ext>
      </dgm:extLst>
    </dgm:pt>
    <dgm:pt modelId="{A8BB1672-312D-49F6-8A5C-A99E22C968A5}" type="pres">
      <dgm:prSet presAssocID="{90291674-B553-4137-91D1-035933661E7B}" presName="spaceRect" presStyleCnt="0"/>
      <dgm:spPr/>
    </dgm:pt>
    <dgm:pt modelId="{2905B2B0-23B4-4527-9D33-0F923DA68383}" type="pres">
      <dgm:prSet presAssocID="{90291674-B553-4137-91D1-035933661E7B}" presName="parTx" presStyleLbl="revTx" presStyleIdx="0" presStyleCnt="4">
        <dgm:presLayoutVars>
          <dgm:chMax val="0"/>
          <dgm:chPref val="0"/>
        </dgm:presLayoutVars>
      </dgm:prSet>
      <dgm:spPr/>
    </dgm:pt>
    <dgm:pt modelId="{E7F87C70-883A-4BFE-BE16-CEE0C07E1F83}" type="pres">
      <dgm:prSet presAssocID="{A5E68AC1-3440-4EC7-8A6C-59BAA4485B59}" presName="sibTrans" presStyleCnt="0"/>
      <dgm:spPr/>
    </dgm:pt>
    <dgm:pt modelId="{6FBEA431-B59C-4841-8D2A-4B97A22A7611}" type="pres">
      <dgm:prSet presAssocID="{18CE3A22-445B-4F53-86C5-18CB0EE2722C}" presName="compNode" presStyleCnt="0"/>
      <dgm:spPr/>
    </dgm:pt>
    <dgm:pt modelId="{28093B53-AEBC-4A17-9745-FFB6D9AD7DB1}" type="pres">
      <dgm:prSet presAssocID="{18CE3A22-445B-4F53-86C5-18CB0EE2722C}" presName="bgRect" presStyleLbl="bgShp" presStyleIdx="1" presStyleCnt="4"/>
      <dgm:spPr/>
    </dgm:pt>
    <dgm:pt modelId="{C5D67089-B1C5-4798-A218-74C266036061}" type="pres">
      <dgm:prSet presAssocID="{18CE3A22-445B-4F53-86C5-18CB0EE272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B28A9316-38B6-4D71-BA0B-83D9A0961632}" type="pres">
      <dgm:prSet presAssocID="{18CE3A22-445B-4F53-86C5-18CB0EE2722C}" presName="spaceRect" presStyleCnt="0"/>
      <dgm:spPr/>
    </dgm:pt>
    <dgm:pt modelId="{1EB670B0-5605-4306-8435-50257DF2B91B}" type="pres">
      <dgm:prSet presAssocID="{18CE3A22-445B-4F53-86C5-18CB0EE2722C}" presName="parTx" presStyleLbl="revTx" presStyleIdx="1" presStyleCnt="4">
        <dgm:presLayoutVars>
          <dgm:chMax val="0"/>
          <dgm:chPref val="0"/>
        </dgm:presLayoutVars>
      </dgm:prSet>
      <dgm:spPr/>
    </dgm:pt>
    <dgm:pt modelId="{76E467C3-7081-4F56-956B-4264CF351118}" type="pres">
      <dgm:prSet presAssocID="{88C33E5F-82AC-47D1-AFC6-2AD73719A360}" presName="sibTrans" presStyleCnt="0"/>
      <dgm:spPr/>
    </dgm:pt>
    <dgm:pt modelId="{4BE17A84-C2C5-495D-AB47-A6791B317992}" type="pres">
      <dgm:prSet presAssocID="{AB1C457E-DBA2-403A-A08C-BB98C7DF7809}" presName="compNode" presStyleCnt="0"/>
      <dgm:spPr/>
    </dgm:pt>
    <dgm:pt modelId="{351355E3-DF52-4EB7-B1CF-852DCEADB9C9}" type="pres">
      <dgm:prSet presAssocID="{AB1C457E-DBA2-403A-A08C-BB98C7DF7809}" presName="bgRect" presStyleLbl="bgShp" presStyleIdx="2" presStyleCnt="4"/>
      <dgm:spPr/>
    </dgm:pt>
    <dgm:pt modelId="{8D7BA304-72D0-4F76-9008-33CABF85A823}" type="pres">
      <dgm:prSet presAssocID="{AB1C457E-DBA2-403A-A08C-BB98C7DF780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oud with solid fill"/>
        </a:ext>
      </dgm:extLst>
    </dgm:pt>
    <dgm:pt modelId="{1EB80D3A-D8CF-4AEB-8EE4-7845B2BA07AB}" type="pres">
      <dgm:prSet presAssocID="{AB1C457E-DBA2-403A-A08C-BB98C7DF7809}" presName="spaceRect" presStyleCnt="0"/>
      <dgm:spPr/>
    </dgm:pt>
    <dgm:pt modelId="{B67F156F-3EA1-40A4-8D58-D972FA206BE3}" type="pres">
      <dgm:prSet presAssocID="{AB1C457E-DBA2-403A-A08C-BB98C7DF7809}" presName="parTx" presStyleLbl="revTx" presStyleIdx="2" presStyleCnt="4">
        <dgm:presLayoutVars>
          <dgm:chMax val="0"/>
          <dgm:chPref val="0"/>
        </dgm:presLayoutVars>
      </dgm:prSet>
      <dgm:spPr/>
    </dgm:pt>
    <dgm:pt modelId="{8529E31E-4E42-4BEE-978B-7CA85094FE6B}" type="pres">
      <dgm:prSet presAssocID="{A94E0E21-977D-40C1-8030-44F44D1C7D4B}" presName="sibTrans" presStyleCnt="0"/>
      <dgm:spPr/>
    </dgm:pt>
    <dgm:pt modelId="{5C10A59B-A351-494E-A7E4-08790DDBDD52}" type="pres">
      <dgm:prSet presAssocID="{4B220380-2B68-49A0-AFEA-664A4AC5A9FD}" presName="compNode" presStyleCnt="0"/>
      <dgm:spPr/>
    </dgm:pt>
    <dgm:pt modelId="{9FD0734D-5A7E-4F59-B2AE-AB633ED2FB5C}" type="pres">
      <dgm:prSet presAssocID="{4B220380-2B68-49A0-AFEA-664A4AC5A9FD}" presName="bgRect" presStyleLbl="bgShp" presStyleIdx="3" presStyleCnt="4"/>
      <dgm:spPr/>
    </dgm:pt>
    <dgm:pt modelId="{5E455229-B2F1-49A4-AF40-450547DDF941}" type="pres">
      <dgm:prSet presAssocID="{4B220380-2B68-49A0-AFEA-664A4AC5A9F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cessor with solid fill"/>
        </a:ext>
      </dgm:extLst>
    </dgm:pt>
    <dgm:pt modelId="{3FDCF1B6-47E0-478B-9F24-9D1E81C6195C}" type="pres">
      <dgm:prSet presAssocID="{4B220380-2B68-49A0-AFEA-664A4AC5A9FD}" presName="spaceRect" presStyleCnt="0"/>
      <dgm:spPr/>
    </dgm:pt>
    <dgm:pt modelId="{FD338E0D-5FFA-4C9D-A425-9B86F2A50FFC}" type="pres">
      <dgm:prSet presAssocID="{4B220380-2B68-49A0-AFEA-664A4AC5A9FD}" presName="parTx" presStyleLbl="revTx" presStyleIdx="3" presStyleCnt="4">
        <dgm:presLayoutVars>
          <dgm:chMax val="0"/>
          <dgm:chPref val="0"/>
        </dgm:presLayoutVars>
      </dgm:prSet>
      <dgm:spPr/>
    </dgm:pt>
  </dgm:ptLst>
  <dgm:cxnLst>
    <dgm:cxn modelId="{F5FAD342-A67E-DF49-A9FF-C9EED0F9AA21}" type="presOf" srcId="{4B220380-2B68-49A0-AFEA-664A4AC5A9FD}" destId="{FD338E0D-5FFA-4C9D-A425-9B86F2A50FFC}" srcOrd="0" destOrd="0" presId="urn:microsoft.com/office/officeart/2018/2/layout/IconVerticalSolidList"/>
    <dgm:cxn modelId="{95A27B7D-95ED-45CC-9955-4C3BBD453B4F}" srcId="{71EF3863-1D5F-4580-9BAF-B7CF901A65D7}" destId="{AB1C457E-DBA2-403A-A08C-BB98C7DF7809}" srcOrd="2" destOrd="0" parTransId="{21C93011-1836-4C73-8F38-6E22A9061657}" sibTransId="{A94E0E21-977D-40C1-8030-44F44D1C7D4B}"/>
    <dgm:cxn modelId="{E13A66A1-A988-476F-A16A-CF7959F64329}" type="presOf" srcId="{71EF3863-1D5F-4580-9BAF-B7CF901A65D7}" destId="{598424F3-EC61-4C25-8CAE-BF7BB366CE89}" srcOrd="0" destOrd="0" presId="urn:microsoft.com/office/officeart/2018/2/layout/IconVerticalSolidList"/>
    <dgm:cxn modelId="{FFC217A9-C3F9-432F-A9E4-91F98EBEE0B0}" srcId="{71EF3863-1D5F-4580-9BAF-B7CF901A65D7}" destId="{90291674-B553-4137-91D1-035933661E7B}" srcOrd="0" destOrd="0" parTransId="{1B35B4F6-60BE-4DA6-BA7C-F75693346BA2}" sibTransId="{A5E68AC1-3440-4EC7-8A6C-59BAA4485B59}"/>
    <dgm:cxn modelId="{812060B9-92FD-4342-8A9A-A0741D96495B}" srcId="{71EF3863-1D5F-4580-9BAF-B7CF901A65D7}" destId="{4B220380-2B68-49A0-AFEA-664A4AC5A9FD}" srcOrd="3" destOrd="0" parTransId="{8D4BD2CA-B9CD-4999-BCD9-0622BECE16A4}" sibTransId="{51A25EDA-62A3-43AC-9201-A29596C99621}"/>
    <dgm:cxn modelId="{110C91E4-E665-8D45-8CE0-AAA474E6FC34}" type="presOf" srcId="{90291674-B553-4137-91D1-035933661E7B}" destId="{2905B2B0-23B4-4527-9D33-0F923DA68383}" srcOrd="0" destOrd="0" presId="urn:microsoft.com/office/officeart/2018/2/layout/IconVerticalSolidList"/>
    <dgm:cxn modelId="{91EB9BE6-D57C-704A-AAFF-D24F081E326F}" type="presOf" srcId="{AB1C457E-DBA2-403A-A08C-BB98C7DF7809}" destId="{B67F156F-3EA1-40A4-8D58-D972FA206BE3}" srcOrd="0" destOrd="0" presId="urn:microsoft.com/office/officeart/2018/2/layout/IconVerticalSolidList"/>
    <dgm:cxn modelId="{452E74F0-24F5-4147-8A46-68A10D9AA27B}" type="presOf" srcId="{18CE3A22-445B-4F53-86C5-18CB0EE2722C}" destId="{1EB670B0-5605-4306-8435-50257DF2B91B}" srcOrd="0" destOrd="0" presId="urn:microsoft.com/office/officeart/2018/2/layout/IconVerticalSolidList"/>
    <dgm:cxn modelId="{EFE3F2F2-4157-45D6-A25A-949AEA404371}" srcId="{71EF3863-1D5F-4580-9BAF-B7CF901A65D7}" destId="{18CE3A22-445B-4F53-86C5-18CB0EE2722C}" srcOrd="1" destOrd="0" parTransId="{0D8996E8-25BC-4ADB-BF3F-90C88D8E8F57}" sibTransId="{88C33E5F-82AC-47D1-AFC6-2AD73719A360}"/>
    <dgm:cxn modelId="{B4F5A26F-C4F5-634B-80FA-BE24A717C477}" type="presParOf" srcId="{598424F3-EC61-4C25-8CAE-BF7BB366CE89}" destId="{E6911701-50BB-418D-98DE-51795E076202}" srcOrd="0" destOrd="0" presId="urn:microsoft.com/office/officeart/2018/2/layout/IconVerticalSolidList"/>
    <dgm:cxn modelId="{B0CB54A4-2F15-8648-B93F-7C0D7DFDA69D}" type="presParOf" srcId="{E6911701-50BB-418D-98DE-51795E076202}" destId="{64D0ED69-322E-4044-84FF-E59186CDD73C}" srcOrd="0" destOrd="0" presId="urn:microsoft.com/office/officeart/2018/2/layout/IconVerticalSolidList"/>
    <dgm:cxn modelId="{C6B77278-B98B-CC41-9AE1-75F16606A55F}" type="presParOf" srcId="{E6911701-50BB-418D-98DE-51795E076202}" destId="{C7835BD9-E39F-47F1-B034-9ED603CC9352}" srcOrd="1" destOrd="0" presId="urn:microsoft.com/office/officeart/2018/2/layout/IconVerticalSolidList"/>
    <dgm:cxn modelId="{007F030F-570B-D84F-9927-F5988A2D5351}" type="presParOf" srcId="{E6911701-50BB-418D-98DE-51795E076202}" destId="{A8BB1672-312D-49F6-8A5C-A99E22C968A5}" srcOrd="2" destOrd="0" presId="urn:microsoft.com/office/officeart/2018/2/layout/IconVerticalSolidList"/>
    <dgm:cxn modelId="{154A88DA-7906-E040-A0AA-C44784EE030C}" type="presParOf" srcId="{E6911701-50BB-418D-98DE-51795E076202}" destId="{2905B2B0-23B4-4527-9D33-0F923DA68383}" srcOrd="3" destOrd="0" presId="urn:microsoft.com/office/officeart/2018/2/layout/IconVerticalSolidList"/>
    <dgm:cxn modelId="{A1C25A30-8272-C148-8F99-D5F632F54323}" type="presParOf" srcId="{598424F3-EC61-4C25-8CAE-BF7BB366CE89}" destId="{E7F87C70-883A-4BFE-BE16-CEE0C07E1F83}" srcOrd="1" destOrd="0" presId="urn:microsoft.com/office/officeart/2018/2/layout/IconVerticalSolidList"/>
    <dgm:cxn modelId="{1A930447-2E5C-2543-9588-432A0E4DD3A8}" type="presParOf" srcId="{598424F3-EC61-4C25-8CAE-BF7BB366CE89}" destId="{6FBEA431-B59C-4841-8D2A-4B97A22A7611}" srcOrd="2" destOrd="0" presId="urn:microsoft.com/office/officeart/2018/2/layout/IconVerticalSolidList"/>
    <dgm:cxn modelId="{71524852-88A9-8842-A1D8-F643D56BF31B}" type="presParOf" srcId="{6FBEA431-B59C-4841-8D2A-4B97A22A7611}" destId="{28093B53-AEBC-4A17-9745-FFB6D9AD7DB1}" srcOrd="0" destOrd="0" presId="urn:microsoft.com/office/officeart/2018/2/layout/IconVerticalSolidList"/>
    <dgm:cxn modelId="{E6D8950C-55A1-1B41-ADDB-DE92B30145E4}" type="presParOf" srcId="{6FBEA431-B59C-4841-8D2A-4B97A22A7611}" destId="{C5D67089-B1C5-4798-A218-74C266036061}" srcOrd="1" destOrd="0" presId="urn:microsoft.com/office/officeart/2018/2/layout/IconVerticalSolidList"/>
    <dgm:cxn modelId="{93712B06-E6C3-3442-8CF8-762774E3D613}" type="presParOf" srcId="{6FBEA431-B59C-4841-8D2A-4B97A22A7611}" destId="{B28A9316-38B6-4D71-BA0B-83D9A0961632}" srcOrd="2" destOrd="0" presId="urn:microsoft.com/office/officeart/2018/2/layout/IconVerticalSolidList"/>
    <dgm:cxn modelId="{616C31EC-BB2F-2840-B63E-B8ADC814CE9C}" type="presParOf" srcId="{6FBEA431-B59C-4841-8D2A-4B97A22A7611}" destId="{1EB670B0-5605-4306-8435-50257DF2B91B}" srcOrd="3" destOrd="0" presId="urn:microsoft.com/office/officeart/2018/2/layout/IconVerticalSolidList"/>
    <dgm:cxn modelId="{E1467266-3172-E64B-9496-4E1EE6FC8D3D}" type="presParOf" srcId="{598424F3-EC61-4C25-8CAE-BF7BB366CE89}" destId="{76E467C3-7081-4F56-956B-4264CF351118}" srcOrd="3" destOrd="0" presId="urn:microsoft.com/office/officeart/2018/2/layout/IconVerticalSolidList"/>
    <dgm:cxn modelId="{B58083ED-0250-BF41-8E0F-72013952B6F7}" type="presParOf" srcId="{598424F3-EC61-4C25-8CAE-BF7BB366CE89}" destId="{4BE17A84-C2C5-495D-AB47-A6791B317992}" srcOrd="4" destOrd="0" presId="urn:microsoft.com/office/officeart/2018/2/layout/IconVerticalSolidList"/>
    <dgm:cxn modelId="{57F7B323-49CD-444F-9163-9B74AAEDF5B6}" type="presParOf" srcId="{4BE17A84-C2C5-495D-AB47-A6791B317992}" destId="{351355E3-DF52-4EB7-B1CF-852DCEADB9C9}" srcOrd="0" destOrd="0" presId="urn:microsoft.com/office/officeart/2018/2/layout/IconVerticalSolidList"/>
    <dgm:cxn modelId="{B8199EBA-B608-D345-A1E6-F5F1DCEA5831}" type="presParOf" srcId="{4BE17A84-C2C5-495D-AB47-A6791B317992}" destId="{8D7BA304-72D0-4F76-9008-33CABF85A823}" srcOrd="1" destOrd="0" presId="urn:microsoft.com/office/officeart/2018/2/layout/IconVerticalSolidList"/>
    <dgm:cxn modelId="{31C55986-46B9-BC4E-8D06-28ED770450E4}" type="presParOf" srcId="{4BE17A84-C2C5-495D-AB47-A6791B317992}" destId="{1EB80D3A-D8CF-4AEB-8EE4-7845B2BA07AB}" srcOrd="2" destOrd="0" presId="urn:microsoft.com/office/officeart/2018/2/layout/IconVerticalSolidList"/>
    <dgm:cxn modelId="{963B4CFB-1564-7647-8633-2CA1656DFEBC}" type="presParOf" srcId="{4BE17A84-C2C5-495D-AB47-A6791B317992}" destId="{B67F156F-3EA1-40A4-8D58-D972FA206BE3}" srcOrd="3" destOrd="0" presId="urn:microsoft.com/office/officeart/2018/2/layout/IconVerticalSolidList"/>
    <dgm:cxn modelId="{E4F53946-47A6-1244-99E4-00D23304212F}" type="presParOf" srcId="{598424F3-EC61-4C25-8CAE-BF7BB366CE89}" destId="{8529E31E-4E42-4BEE-978B-7CA85094FE6B}" srcOrd="5" destOrd="0" presId="urn:microsoft.com/office/officeart/2018/2/layout/IconVerticalSolidList"/>
    <dgm:cxn modelId="{9C1D7090-1F0E-A440-BA79-9F1E096C41C7}" type="presParOf" srcId="{598424F3-EC61-4C25-8CAE-BF7BB366CE89}" destId="{5C10A59B-A351-494E-A7E4-08790DDBDD52}" srcOrd="6" destOrd="0" presId="urn:microsoft.com/office/officeart/2018/2/layout/IconVerticalSolidList"/>
    <dgm:cxn modelId="{1201A1CD-8A0E-D041-93E0-C052E6333C09}" type="presParOf" srcId="{5C10A59B-A351-494E-A7E4-08790DDBDD52}" destId="{9FD0734D-5A7E-4F59-B2AE-AB633ED2FB5C}" srcOrd="0" destOrd="0" presId="urn:microsoft.com/office/officeart/2018/2/layout/IconVerticalSolidList"/>
    <dgm:cxn modelId="{2FA958B4-332C-6C4C-8F05-7749597F514A}" type="presParOf" srcId="{5C10A59B-A351-494E-A7E4-08790DDBDD52}" destId="{5E455229-B2F1-49A4-AF40-450547DDF941}" srcOrd="1" destOrd="0" presId="urn:microsoft.com/office/officeart/2018/2/layout/IconVerticalSolidList"/>
    <dgm:cxn modelId="{73D2FC2A-2D35-1647-B7A8-7E815095408F}" type="presParOf" srcId="{5C10A59B-A351-494E-A7E4-08790DDBDD52}" destId="{3FDCF1B6-47E0-478B-9F24-9D1E81C6195C}" srcOrd="2" destOrd="0" presId="urn:microsoft.com/office/officeart/2018/2/layout/IconVerticalSolidList"/>
    <dgm:cxn modelId="{387B7C35-731F-634B-97BC-6BBC84172FC7}" type="presParOf" srcId="{5C10A59B-A351-494E-A7E4-08790DDBDD52}" destId="{FD338E0D-5FFA-4C9D-A425-9B86F2A50FF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83FCE96-4AF1-4E0A-8D52-37929AB17B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EA0C6B4-FAA0-43C4-B646-58207729B2B9}">
      <dgm:prSet custT="1"/>
      <dgm:spPr/>
      <dgm:t>
        <a:bodyPr anchor="ctr" anchorCtr="1"/>
        <a:lstStyle/>
        <a:p>
          <a:r>
            <a:rPr lang="en-US" sz="2400" b="1" dirty="0"/>
            <a:t>Hybrid Apps</a:t>
          </a:r>
        </a:p>
      </dgm:t>
    </dgm:pt>
    <dgm:pt modelId="{CAEAA765-F759-4FE3-9113-0752C39D40D8}" type="parTrans" cxnId="{509DE814-BD67-4688-A61F-FB1021EADE17}">
      <dgm:prSet/>
      <dgm:spPr/>
      <dgm:t>
        <a:bodyPr/>
        <a:lstStyle/>
        <a:p>
          <a:endParaRPr lang="en-US"/>
        </a:p>
      </dgm:t>
    </dgm:pt>
    <dgm:pt modelId="{3F06A123-2A1E-402D-A9B5-DAFE894E6BCC}" type="sibTrans" cxnId="{509DE814-BD67-4688-A61F-FB1021EADE17}">
      <dgm:prSet/>
      <dgm:spPr/>
      <dgm:t>
        <a:bodyPr/>
        <a:lstStyle/>
        <a:p>
          <a:endParaRPr lang="en-US"/>
        </a:p>
      </dgm:t>
    </dgm:pt>
    <dgm:pt modelId="{3D6F5F28-38B3-47EC-8678-97EF6938408F}">
      <dgm:prSet/>
      <dgm:spPr/>
      <dgm:t>
        <a:bodyPr/>
        <a:lstStyle/>
        <a:p>
          <a:r>
            <a:rPr lang="en-US" b="1" dirty="0"/>
            <a:t>A blend of web apps and native apps</a:t>
          </a:r>
        </a:p>
      </dgm:t>
    </dgm:pt>
    <dgm:pt modelId="{98E6DA30-48AA-463E-8625-E1362575B471}" type="parTrans" cxnId="{407B83AF-7712-4917-84C3-9F31E632D646}">
      <dgm:prSet/>
      <dgm:spPr/>
      <dgm:t>
        <a:bodyPr/>
        <a:lstStyle/>
        <a:p>
          <a:endParaRPr lang="en-US"/>
        </a:p>
      </dgm:t>
    </dgm:pt>
    <dgm:pt modelId="{C22C9470-18D1-47EA-B23E-AF011C2650BD}" type="sibTrans" cxnId="{407B83AF-7712-4917-84C3-9F31E632D646}">
      <dgm:prSet/>
      <dgm:spPr/>
      <dgm:t>
        <a:bodyPr/>
        <a:lstStyle/>
        <a:p>
          <a:endParaRPr lang="en-US"/>
        </a:p>
      </dgm:t>
    </dgm:pt>
    <dgm:pt modelId="{F035E307-DFE1-4EE1-B101-A489AA2B9E3C}">
      <dgm:prSet/>
      <dgm:spPr/>
      <dgm:t>
        <a:bodyPr/>
        <a:lstStyle/>
        <a:p>
          <a:r>
            <a:rPr lang="en-US" b="1" dirty="0"/>
            <a:t>Code written in web development languages (HMTL, CSS, JavaScript) is embedded into a native app</a:t>
          </a:r>
        </a:p>
      </dgm:t>
    </dgm:pt>
    <dgm:pt modelId="{FA2BA075-0736-44FD-AC85-E82E72F94161}" type="parTrans" cxnId="{96AC52F7-1C85-4174-A89A-CD12FDAADDE1}">
      <dgm:prSet/>
      <dgm:spPr/>
      <dgm:t>
        <a:bodyPr/>
        <a:lstStyle/>
        <a:p>
          <a:endParaRPr lang="en-US"/>
        </a:p>
      </dgm:t>
    </dgm:pt>
    <dgm:pt modelId="{B01E4349-46A5-4283-B6A5-AFD9496232F0}" type="sibTrans" cxnId="{96AC52F7-1C85-4174-A89A-CD12FDAADDE1}">
      <dgm:prSet/>
      <dgm:spPr/>
      <dgm:t>
        <a:bodyPr/>
        <a:lstStyle/>
        <a:p>
          <a:endParaRPr lang="en-US"/>
        </a:p>
      </dgm:t>
    </dgm:pt>
    <dgm:pt modelId="{83597339-B4AA-4F3C-BC1E-64CDD590545C}">
      <dgm:prSet/>
      <dgm:spPr/>
      <dgm:t>
        <a:bodyPr/>
        <a:lstStyle/>
        <a:p>
          <a:r>
            <a:rPr lang="en-US" b="1" dirty="0"/>
            <a:t>Lower performance, but good pilot solution</a:t>
          </a:r>
        </a:p>
      </dgm:t>
    </dgm:pt>
    <dgm:pt modelId="{068F9116-C463-4141-89D5-3A68DBE30EA3}" type="parTrans" cxnId="{E654D412-31E6-494A-8ADA-6A86BD498A55}">
      <dgm:prSet/>
      <dgm:spPr/>
      <dgm:t>
        <a:bodyPr/>
        <a:lstStyle/>
        <a:p>
          <a:endParaRPr lang="en-US"/>
        </a:p>
      </dgm:t>
    </dgm:pt>
    <dgm:pt modelId="{F04CE0E3-9830-4397-9979-F743E15021D9}" type="sibTrans" cxnId="{E654D412-31E6-494A-8ADA-6A86BD498A55}">
      <dgm:prSet/>
      <dgm:spPr/>
      <dgm:t>
        <a:bodyPr/>
        <a:lstStyle/>
        <a:p>
          <a:endParaRPr lang="en-US"/>
        </a:p>
      </dgm:t>
    </dgm:pt>
    <dgm:pt modelId="{F8B81329-D389-45BD-A5DA-6F3DDE1B8D50}" type="pres">
      <dgm:prSet presAssocID="{B83FCE96-4AF1-4E0A-8D52-37929AB17B19}" presName="linear" presStyleCnt="0">
        <dgm:presLayoutVars>
          <dgm:animLvl val="lvl"/>
          <dgm:resizeHandles val="exact"/>
        </dgm:presLayoutVars>
      </dgm:prSet>
      <dgm:spPr/>
    </dgm:pt>
    <dgm:pt modelId="{83A1F8DF-D0BA-436D-945B-C6BB66C4D9DC}" type="pres">
      <dgm:prSet presAssocID="{CEA0C6B4-FAA0-43C4-B646-58207729B2B9}" presName="parentText" presStyleLbl="node1" presStyleIdx="0" presStyleCnt="4">
        <dgm:presLayoutVars>
          <dgm:chMax val="0"/>
          <dgm:bulletEnabled val="1"/>
        </dgm:presLayoutVars>
      </dgm:prSet>
      <dgm:spPr/>
    </dgm:pt>
    <dgm:pt modelId="{F309C64A-43FE-4C41-8AED-F57E95EDDA42}" type="pres">
      <dgm:prSet presAssocID="{3F06A123-2A1E-402D-A9B5-DAFE894E6BCC}" presName="spacer" presStyleCnt="0"/>
      <dgm:spPr/>
    </dgm:pt>
    <dgm:pt modelId="{78A71AE7-CD3D-4D2A-86E4-59072194E3E7}" type="pres">
      <dgm:prSet presAssocID="{3D6F5F28-38B3-47EC-8678-97EF6938408F}" presName="parentText" presStyleLbl="node1" presStyleIdx="1" presStyleCnt="4">
        <dgm:presLayoutVars>
          <dgm:chMax val="0"/>
          <dgm:bulletEnabled val="1"/>
        </dgm:presLayoutVars>
      </dgm:prSet>
      <dgm:spPr/>
    </dgm:pt>
    <dgm:pt modelId="{CED8E74B-F818-4326-ADD8-1607B93D7386}" type="pres">
      <dgm:prSet presAssocID="{C22C9470-18D1-47EA-B23E-AF011C2650BD}" presName="spacer" presStyleCnt="0"/>
      <dgm:spPr/>
    </dgm:pt>
    <dgm:pt modelId="{C9DECFEA-BAFA-4FE8-B9CA-CB0651923623}" type="pres">
      <dgm:prSet presAssocID="{F035E307-DFE1-4EE1-B101-A489AA2B9E3C}" presName="parentText" presStyleLbl="node1" presStyleIdx="2" presStyleCnt="4">
        <dgm:presLayoutVars>
          <dgm:chMax val="0"/>
          <dgm:bulletEnabled val="1"/>
        </dgm:presLayoutVars>
      </dgm:prSet>
      <dgm:spPr/>
    </dgm:pt>
    <dgm:pt modelId="{EB9B4E56-FCCB-4B1C-92CE-E9AA597EBEE2}" type="pres">
      <dgm:prSet presAssocID="{B01E4349-46A5-4283-B6A5-AFD9496232F0}" presName="spacer" presStyleCnt="0"/>
      <dgm:spPr/>
    </dgm:pt>
    <dgm:pt modelId="{04846FC3-F0F7-4D3D-AF0C-F8AA6E224D72}" type="pres">
      <dgm:prSet presAssocID="{83597339-B4AA-4F3C-BC1E-64CDD590545C}" presName="parentText" presStyleLbl="node1" presStyleIdx="3" presStyleCnt="4">
        <dgm:presLayoutVars>
          <dgm:chMax val="0"/>
          <dgm:bulletEnabled val="1"/>
        </dgm:presLayoutVars>
      </dgm:prSet>
      <dgm:spPr/>
    </dgm:pt>
  </dgm:ptLst>
  <dgm:cxnLst>
    <dgm:cxn modelId="{DFEE6207-68DC-4320-BF91-724F67396A95}" type="presOf" srcId="{CEA0C6B4-FAA0-43C4-B646-58207729B2B9}" destId="{83A1F8DF-D0BA-436D-945B-C6BB66C4D9DC}" srcOrd="0" destOrd="0" presId="urn:microsoft.com/office/officeart/2005/8/layout/vList2"/>
    <dgm:cxn modelId="{8C5B3E11-7B79-4B07-9F75-4870E4512528}" type="presOf" srcId="{B83FCE96-4AF1-4E0A-8D52-37929AB17B19}" destId="{F8B81329-D389-45BD-A5DA-6F3DDE1B8D50}" srcOrd="0" destOrd="0" presId="urn:microsoft.com/office/officeart/2005/8/layout/vList2"/>
    <dgm:cxn modelId="{E654D412-31E6-494A-8ADA-6A86BD498A55}" srcId="{B83FCE96-4AF1-4E0A-8D52-37929AB17B19}" destId="{83597339-B4AA-4F3C-BC1E-64CDD590545C}" srcOrd="3" destOrd="0" parTransId="{068F9116-C463-4141-89D5-3A68DBE30EA3}" sibTransId="{F04CE0E3-9830-4397-9979-F743E15021D9}"/>
    <dgm:cxn modelId="{509DE814-BD67-4688-A61F-FB1021EADE17}" srcId="{B83FCE96-4AF1-4E0A-8D52-37929AB17B19}" destId="{CEA0C6B4-FAA0-43C4-B646-58207729B2B9}" srcOrd="0" destOrd="0" parTransId="{CAEAA765-F759-4FE3-9113-0752C39D40D8}" sibTransId="{3F06A123-2A1E-402D-A9B5-DAFE894E6BCC}"/>
    <dgm:cxn modelId="{D2FE245E-55C7-40DE-AD20-5CD7212BFA5D}" type="presOf" srcId="{3D6F5F28-38B3-47EC-8678-97EF6938408F}" destId="{78A71AE7-CD3D-4D2A-86E4-59072194E3E7}" srcOrd="0" destOrd="0" presId="urn:microsoft.com/office/officeart/2005/8/layout/vList2"/>
    <dgm:cxn modelId="{0C8E4073-9F17-45D1-9510-D75C958CC205}" type="presOf" srcId="{F035E307-DFE1-4EE1-B101-A489AA2B9E3C}" destId="{C9DECFEA-BAFA-4FE8-B9CA-CB0651923623}" srcOrd="0" destOrd="0" presId="urn:microsoft.com/office/officeart/2005/8/layout/vList2"/>
    <dgm:cxn modelId="{407B83AF-7712-4917-84C3-9F31E632D646}" srcId="{B83FCE96-4AF1-4E0A-8D52-37929AB17B19}" destId="{3D6F5F28-38B3-47EC-8678-97EF6938408F}" srcOrd="1" destOrd="0" parTransId="{98E6DA30-48AA-463E-8625-E1362575B471}" sibTransId="{C22C9470-18D1-47EA-B23E-AF011C2650BD}"/>
    <dgm:cxn modelId="{115598C6-8D32-472F-AD80-F51C7F94C9A7}" type="presOf" srcId="{83597339-B4AA-4F3C-BC1E-64CDD590545C}" destId="{04846FC3-F0F7-4D3D-AF0C-F8AA6E224D72}" srcOrd="0" destOrd="0" presId="urn:microsoft.com/office/officeart/2005/8/layout/vList2"/>
    <dgm:cxn modelId="{96AC52F7-1C85-4174-A89A-CD12FDAADDE1}" srcId="{B83FCE96-4AF1-4E0A-8D52-37929AB17B19}" destId="{F035E307-DFE1-4EE1-B101-A489AA2B9E3C}" srcOrd="2" destOrd="0" parTransId="{FA2BA075-0736-44FD-AC85-E82E72F94161}" sibTransId="{B01E4349-46A5-4283-B6A5-AFD9496232F0}"/>
    <dgm:cxn modelId="{8EE9347C-A4B7-4585-947F-3AC8F82D17B8}" type="presParOf" srcId="{F8B81329-D389-45BD-A5DA-6F3DDE1B8D50}" destId="{83A1F8DF-D0BA-436D-945B-C6BB66C4D9DC}" srcOrd="0" destOrd="0" presId="urn:microsoft.com/office/officeart/2005/8/layout/vList2"/>
    <dgm:cxn modelId="{E7116B12-E3EF-4826-89C4-6E3A42FB60A5}" type="presParOf" srcId="{F8B81329-D389-45BD-A5DA-6F3DDE1B8D50}" destId="{F309C64A-43FE-4C41-8AED-F57E95EDDA42}" srcOrd="1" destOrd="0" presId="urn:microsoft.com/office/officeart/2005/8/layout/vList2"/>
    <dgm:cxn modelId="{61F2E96F-FB8D-4824-8EEC-20FB99234651}" type="presParOf" srcId="{F8B81329-D389-45BD-A5DA-6F3DDE1B8D50}" destId="{78A71AE7-CD3D-4D2A-86E4-59072194E3E7}" srcOrd="2" destOrd="0" presId="urn:microsoft.com/office/officeart/2005/8/layout/vList2"/>
    <dgm:cxn modelId="{E8A71D4C-F4A6-4A52-B6C0-41D8C1794ECB}" type="presParOf" srcId="{F8B81329-D389-45BD-A5DA-6F3DDE1B8D50}" destId="{CED8E74B-F818-4326-ADD8-1607B93D7386}" srcOrd="3" destOrd="0" presId="urn:microsoft.com/office/officeart/2005/8/layout/vList2"/>
    <dgm:cxn modelId="{063F00A2-ED05-44D8-B931-6947F8B3D6A8}" type="presParOf" srcId="{F8B81329-D389-45BD-A5DA-6F3DDE1B8D50}" destId="{C9DECFEA-BAFA-4FE8-B9CA-CB0651923623}" srcOrd="4" destOrd="0" presId="urn:microsoft.com/office/officeart/2005/8/layout/vList2"/>
    <dgm:cxn modelId="{D28415B5-DB42-45BC-8F55-11069B1D6EA6}" type="presParOf" srcId="{F8B81329-D389-45BD-A5DA-6F3DDE1B8D50}" destId="{EB9B4E56-FCCB-4B1C-92CE-E9AA597EBEE2}" srcOrd="5" destOrd="0" presId="urn:microsoft.com/office/officeart/2005/8/layout/vList2"/>
    <dgm:cxn modelId="{D7286079-F8A1-4F2C-8B06-490A8AF45EF3}" type="presParOf" srcId="{F8B81329-D389-45BD-A5DA-6F3DDE1B8D50}" destId="{04846FC3-F0F7-4D3D-AF0C-F8AA6E224D72}"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D88024-46CC-4808-8F85-49AE314F944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B2BD06B-5C5D-4E23-BEE5-77EB311CCE57}">
      <dgm:prSet/>
      <dgm:spPr/>
      <dgm:t>
        <a:bodyPr/>
        <a:lstStyle/>
        <a:p>
          <a:r>
            <a:rPr lang="en-US"/>
            <a:t>Google announced Flutter 1.0 is available for cross-platform development on December 4, 2018</a:t>
          </a:r>
        </a:p>
      </dgm:t>
    </dgm:pt>
    <dgm:pt modelId="{DD7A1214-CABF-4D4B-B1DF-E69DE0614CBA}" type="parTrans" cxnId="{5A0961D6-354C-4331-BEC8-77CA1F2F3374}">
      <dgm:prSet/>
      <dgm:spPr/>
      <dgm:t>
        <a:bodyPr/>
        <a:lstStyle/>
        <a:p>
          <a:endParaRPr lang="en-US"/>
        </a:p>
      </dgm:t>
    </dgm:pt>
    <dgm:pt modelId="{7FE75134-E6C0-4CE8-9D2C-CEE594886957}" type="sibTrans" cxnId="{5A0961D6-354C-4331-BEC8-77CA1F2F3374}">
      <dgm:prSet/>
      <dgm:spPr/>
      <dgm:t>
        <a:bodyPr/>
        <a:lstStyle/>
        <a:p>
          <a:endParaRPr lang="en-US"/>
        </a:p>
      </dgm:t>
    </dgm:pt>
    <dgm:pt modelId="{5007913B-1F33-4D88-9A7C-E4936BC81581}">
      <dgm:prSet/>
      <dgm:spPr/>
      <dgm:t>
        <a:bodyPr/>
        <a:lstStyle/>
        <a:p>
          <a:r>
            <a:rPr lang="en-US"/>
            <a:t>Completely free</a:t>
          </a:r>
        </a:p>
      </dgm:t>
    </dgm:pt>
    <dgm:pt modelId="{E5248D23-D9C7-492B-9CDB-5FBE671994E3}" type="parTrans" cxnId="{C9506009-FFEF-429C-A1E7-CAA589CE8A17}">
      <dgm:prSet/>
      <dgm:spPr/>
      <dgm:t>
        <a:bodyPr/>
        <a:lstStyle/>
        <a:p>
          <a:endParaRPr lang="en-US"/>
        </a:p>
      </dgm:t>
    </dgm:pt>
    <dgm:pt modelId="{09A06418-2884-4A51-A050-737789B675C6}" type="sibTrans" cxnId="{C9506009-FFEF-429C-A1E7-CAA589CE8A17}">
      <dgm:prSet/>
      <dgm:spPr/>
      <dgm:t>
        <a:bodyPr/>
        <a:lstStyle/>
        <a:p>
          <a:endParaRPr lang="en-US"/>
        </a:p>
      </dgm:t>
    </dgm:pt>
    <dgm:pt modelId="{9C840949-DC19-43EE-8C35-5C9F862A37AC}">
      <dgm:prSet/>
      <dgm:spPr/>
      <dgm:t>
        <a:bodyPr/>
        <a:lstStyle/>
        <a:p>
          <a:r>
            <a:rPr lang="en-US"/>
            <a:t>An API for creating applications</a:t>
          </a:r>
        </a:p>
      </dgm:t>
    </dgm:pt>
    <dgm:pt modelId="{324E64A5-1CD8-49D6-B699-EEBB87911BF9}" type="parTrans" cxnId="{A8C0D8CE-7F92-4CCA-9FC4-BA93B4149106}">
      <dgm:prSet/>
      <dgm:spPr/>
      <dgm:t>
        <a:bodyPr/>
        <a:lstStyle/>
        <a:p>
          <a:endParaRPr lang="en-US"/>
        </a:p>
      </dgm:t>
    </dgm:pt>
    <dgm:pt modelId="{423F1830-14DD-41C3-8AF6-F92DC4EA6C09}" type="sibTrans" cxnId="{A8C0D8CE-7F92-4CCA-9FC4-BA93B4149106}">
      <dgm:prSet/>
      <dgm:spPr/>
      <dgm:t>
        <a:bodyPr/>
        <a:lstStyle/>
        <a:p>
          <a:endParaRPr lang="en-US"/>
        </a:p>
      </dgm:t>
    </dgm:pt>
    <dgm:pt modelId="{1E7DC249-CA5D-4C79-8B01-B48ED5937360}">
      <dgm:prSet/>
      <dgm:spPr/>
      <dgm:t>
        <a:bodyPr/>
        <a:lstStyle/>
        <a:p>
          <a:r>
            <a:rPr lang="en-US" dirty="0"/>
            <a:t>https://</a:t>
          </a:r>
          <a:r>
            <a:rPr lang="en-US" dirty="0" err="1"/>
            <a:t>docs.flutter.dev</a:t>
          </a:r>
          <a:r>
            <a:rPr lang="en-US" dirty="0"/>
            <a:t>/</a:t>
          </a:r>
        </a:p>
      </dgm:t>
    </dgm:pt>
    <dgm:pt modelId="{1B4BC2FD-18F4-4E7C-AF2C-0E0B38140220}" type="parTrans" cxnId="{84EF86A6-0832-4DA3-A728-3C2F841794A9}">
      <dgm:prSet/>
      <dgm:spPr/>
      <dgm:t>
        <a:bodyPr/>
        <a:lstStyle/>
        <a:p>
          <a:endParaRPr lang="en-US"/>
        </a:p>
      </dgm:t>
    </dgm:pt>
    <dgm:pt modelId="{12C2D9E7-66F7-4B79-9150-348D450CED73}" type="sibTrans" cxnId="{84EF86A6-0832-4DA3-A728-3C2F841794A9}">
      <dgm:prSet/>
      <dgm:spPr/>
      <dgm:t>
        <a:bodyPr/>
        <a:lstStyle/>
        <a:p>
          <a:endParaRPr lang="en-US"/>
        </a:p>
      </dgm:t>
    </dgm:pt>
    <dgm:pt modelId="{42A38ED6-5E65-4C46-AC4B-C0E4AFD2C539}">
      <dgm:prSet/>
      <dgm:spPr/>
      <dgm:t>
        <a:bodyPr/>
        <a:lstStyle/>
        <a:p>
          <a:r>
            <a:rPr lang="en-US"/>
            <a:t>Offers a fast development cycle with Stateful Hot Reload</a:t>
          </a:r>
        </a:p>
      </dgm:t>
    </dgm:pt>
    <dgm:pt modelId="{5683C5A5-0D8E-4627-9A8E-10BD0D5BEDB4}" type="parTrans" cxnId="{E2F52C48-3ABC-49B8-87AB-01F5DA008581}">
      <dgm:prSet/>
      <dgm:spPr/>
      <dgm:t>
        <a:bodyPr/>
        <a:lstStyle/>
        <a:p>
          <a:endParaRPr lang="en-US"/>
        </a:p>
      </dgm:t>
    </dgm:pt>
    <dgm:pt modelId="{7A6A32B6-3D33-4133-B275-8CC8CB406581}" type="sibTrans" cxnId="{E2F52C48-3ABC-49B8-87AB-01F5DA008581}">
      <dgm:prSet/>
      <dgm:spPr/>
      <dgm:t>
        <a:bodyPr/>
        <a:lstStyle/>
        <a:p>
          <a:endParaRPr lang="en-US"/>
        </a:p>
      </dgm:t>
    </dgm:pt>
    <dgm:pt modelId="{A4F1C548-857B-48E0-933E-B6BD33478533}">
      <dgm:prSet/>
      <dgm:spPr/>
      <dgm:t>
        <a:bodyPr/>
        <a:lstStyle/>
        <a:p>
          <a:r>
            <a:rPr lang="en-US"/>
            <a:t>Especially useful for the Graphical User Interface (GUI)</a:t>
          </a:r>
        </a:p>
      </dgm:t>
    </dgm:pt>
    <dgm:pt modelId="{3C2F3192-3C91-4914-BBDF-20D07F094218}" type="parTrans" cxnId="{AF74881C-8BE3-41EE-BC54-E8533E9CCB9C}">
      <dgm:prSet/>
      <dgm:spPr/>
      <dgm:t>
        <a:bodyPr/>
        <a:lstStyle/>
        <a:p>
          <a:endParaRPr lang="en-US"/>
        </a:p>
      </dgm:t>
    </dgm:pt>
    <dgm:pt modelId="{F2EF7E10-28D8-4953-9F26-7EA1A5B845FA}" type="sibTrans" cxnId="{AF74881C-8BE3-41EE-BC54-E8533E9CCB9C}">
      <dgm:prSet/>
      <dgm:spPr/>
      <dgm:t>
        <a:bodyPr/>
        <a:lstStyle/>
        <a:p>
          <a:endParaRPr lang="en-US"/>
        </a:p>
      </dgm:t>
    </dgm:pt>
    <dgm:pt modelId="{51CFD10F-A492-174A-BEA2-D05F8A1DBAFA}" type="pres">
      <dgm:prSet presAssocID="{30D88024-46CC-4808-8F85-49AE314F944B}" presName="linear" presStyleCnt="0">
        <dgm:presLayoutVars>
          <dgm:animLvl val="lvl"/>
          <dgm:resizeHandles val="exact"/>
        </dgm:presLayoutVars>
      </dgm:prSet>
      <dgm:spPr/>
    </dgm:pt>
    <dgm:pt modelId="{369418FA-953E-0C46-A577-C052F5A12E30}" type="pres">
      <dgm:prSet presAssocID="{CB2BD06B-5C5D-4E23-BEE5-77EB311CCE57}" presName="parentText" presStyleLbl="node1" presStyleIdx="0" presStyleCnt="4">
        <dgm:presLayoutVars>
          <dgm:chMax val="0"/>
          <dgm:bulletEnabled val="1"/>
        </dgm:presLayoutVars>
      </dgm:prSet>
      <dgm:spPr/>
    </dgm:pt>
    <dgm:pt modelId="{BCEB59BB-1F2E-8A46-9A22-CE5E023DDAC5}" type="pres">
      <dgm:prSet presAssocID="{7FE75134-E6C0-4CE8-9D2C-CEE594886957}" presName="spacer" presStyleCnt="0"/>
      <dgm:spPr/>
    </dgm:pt>
    <dgm:pt modelId="{22983B3F-683A-8D41-8161-FF22F6C02BCF}" type="pres">
      <dgm:prSet presAssocID="{5007913B-1F33-4D88-9A7C-E4936BC81581}" presName="parentText" presStyleLbl="node1" presStyleIdx="1" presStyleCnt="4">
        <dgm:presLayoutVars>
          <dgm:chMax val="0"/>
          <dgm:bulletEnabled val="1"/>
        </dgm:presLayoutVars>
      </dgm:prSet>
      <dgm:spPr/>
    </dgm:pt>
    <dgm:pt modelId="{B31D4677-4424-1141-A79A-AAADBE422BFC}" type="pres">
      <dgm:prSet presAssocID="{09A06418-2884-4A51-A050-737789B675C6}" presName="spacer" presStyleCnt="0"/>
      <dgm:spPr/>
    </dgm:pt>
    <dgm:pt modelId="{71F49AC3-61FA-5B4E-934D-C026ED45733B}" type="pres">
      <dgm:prSet presAssocID="{9C840949-DC19-43EE-8C35-5C9F862A37AC}" presName="parentText" presStyleLbl="node1" presStyleIdx="2" presStyleCnt="4">
        <dgm:presLayoutVars>
          <dgm:chMax val="0"/>
          <dgm:bulletEnabled val="1"/>
        </dgm:presLayoutVars>
      </dgm:prSet>
      <dgm:spPr/>
    </dgm:pt>
    <dgm:pt modelId="{6D7B3E62-C160-684F-81FD-CF41AD10913F}" type="pres">
      <dgm:prSet presAssocID="{9C840949-DC19-43EE-8C35-5C9F862A37AC}" presName="childText" presStyleLbl="revTx" presStyleIdx="0" presStyleCnt="2">
        <dgm:presLayoutVars>
          <dgm:bulletEnabled val="1"/>
        </dgm:presLayoutVars>
      </dgm:prSet>
      <dgm:spPr/>
    </dgm:pt>
    <dgm:pt modelId="{FF094C6D-CBF2-B848-A273-79319F2367F8}" type="pres">
      <dgm:prSet presAssocID="{42A38ED6-5E65-4C46-AC4B-C0E4AFD2C539}" presName="parentText" presStyleLbl="node1" presStyleIdx="3" presStyleCnt="4">
        <dgm:presLayoutVars>
          <dgm:chMax val="0"/>
          <dgm:bulletEnabled val="1"/>
        </dgm:presLayoutVars>
      </dgm:prSet>
      <dgm:spPr/>
    </dgm:pt>
    <dgm:pt modelId="{CA6BE14A-54A7-2443-8C38-D33A228A4C9C}" type="pres">
      <dgm:prSet presAssocID="{42A38ED6-5E65-4C46-AC4B-C0E4AFD2C539}" presName="childText" presStyleLbl="revTx" presStyleIdx="1" presStyleCnt="2">
        <dgm:presLayoutVars>
          <dgm:bulletEnabled val="1"/>
        </dgm:presLayoutVars>
      </dgm:prSet>
      <dgm:spPr/>
    </dgm:pt>
  </dgm:ptLst>
  <dgm:cxnLst>
    <dgm:cxn modelId="{3B02CD06-073F-9541-B467-75FC6221EC8C}" type="presOf" srcId="{CB2BD06B-5C5D-4E23-BEE5-77EB311CCE57}" destId="{369418FA-953E-0C46-A577-C052F5A12E30}" srcOrd="0" destOrd="0" presId="urn:microsoft.com/office/officeart/2005/8/layout/vList2"/>
    <dgm:cxn modelId="{C9506009-FFEF-429C-A1E7-CAA589CE8A17}" srcId="{30D88024-46CC-4808-8F85-49AE314F944B}" destId="{5007913B-1F33-4D88-9A7C-E4936BC81581}" srcOrd="1" destOrd="0" parTransId="{E5248D23-D9C7-492B-9CDB-5FBE671994E3}" sibTransId="{09A06418-2884-4A51-A050-737789B675C6}"/>
    <dgm:cxn modelId="{AF74881C-8BE3-41EE-BC54-E8533E9CCB9C}" srcId="{42A38ED6-5E65-4C46-AC4B-C0E4AFD2C539}" destId="{A4F1C548-857B-48E0-933E-B6BD33478533}" srcOrd="0" destOrd="0" parTransId="{3C2F3192-3C91-4914-BBDF-20D07F094218}" sibTransId="{F2EF7E10-28D8-4953-9F26-7EA1A5B845FA}"/>
    <dgm:cxn modelId="{E2F52C48-3ABC-49B8-87AB-01F5DA008581}" srcId="{30D88024-46CC-4808-8F85-49AE314F944B}" destId="{42A38ED6-5E65-4C46-AC4B-C0E4AFD2C539}" srcOrd="3" destOrd="0" parTransId="{5683C5A5-0D8E-4627-9A8E-10BD0D5BEDB4}" sibTransId="{7A6A32B6-3D33-4133-B275-8CC8CB406581}"/>
    <dgm:cxn modelId="{72504067-13CE-C043-9A9D-A394E356B5A3}" type="presOf" srcId="{42A38ED6-5E65-4C46-AC4B-C0E4AFD2C539}" destId="{FF094C6D-CBF2-B848-A273-79319F2367F8}" srcOrd="0" destOrd="0" presId="urn:microsoft.com/office/officeart/2005/8/layout/vList2"/>
    <dgm:cxn modelId="{FFC55C87-CC28-2B4C-9F2B-993E24369B03}" type="presOf" srcId="{A4F1C548-857B-48E0-933E-B6BD33478533}" destId="{CA6BE14A-54A7-2443-8C38-D33A228A4C9C}" srcOrd="0" destOrd="0" presId="urn:microsoft.com/office/officeart/2005/8/layout/vList2"/>
    <dgm:cxn modelId="{34056DA3-82F4-894E-8020-50D374433408}" type="presOf" srcId="{9C840949-DC19-43EE-8C35-5C9F862A37AC}" destId="{71F49AC3-61FA-5B4E-934D-C026ED45733B}" srcOrd="0" destOrd="0" presId="urn:microsoft.com/office/officeart/2005/8/layout/vList2"/>
    <dgm:cxn modelId="{84EF86A6-0832-4DA3-A728-3C2F841794A9}" srcId="{9C840949-DC19-43EE-8C35-5C9F862A37AC}" destId="{1E7DC249-CA5D-4C79-8B01-B48ED5937360}" srcOrd="0" destOrd="0" parTransId="{1B4BC2FD-18F4-4E7C-AF2C-0E0B38140220}" sibTransId="{12C2D9E7-66F7-4B79-9150-348D450CED73}"/>
    <dgm:cxn modelId="{46E702CD-DBB2-F34F-9E63-2B990C26E005}" type="presOf" srcId="{5007913B-1F33-4D88-9A7C-E4936BC81581}" destId="{22983B3F-683A-8D41-8161-FF22F6C02BCF}" srcOrd="0" destOrd="0" presId="urn:microsoft.com/office/officeart/2005/8/layout/vList2"/>
    <dgm:cxn modelId="{A8C0D8CE-7F92-4CCA-9FC4-BA93B4149106}" srcId="{30D88024-46CC-4808-8F85-49AE314F944B}" destId="{9C840949-DC19-43EE-8C35-5C9F862A37AC}" srcOrd="2" destOrd="0" parTransId="{324E64A5-1CD8-49D6-B699-EEBB87911BF9}" sibTransId="{423F1830-14DD-41C3-8AF6-F92DC4EA6C09}"/>
    <dgm:cxn modelId="{0E2D88D4-13F2-3A49-8649-6C5B3569A997}" type="presOf" srcId="{1E7DC249-CA5D-4C79-8B01-B48ED5937360}" destId="{6D7B3E62-C160-684F-81FD-CF41AD10913F}" srcOrd="0" destOrd="0" presId="urn:microsoft.com/office/officeart/2005/8/layout/vList2"/>
    <dgm:cxn modelId="{5A0961D6-354C-4331-BEC8-77CA1F2F3374}" srcId="{30D88024-46CC-4808-8F85-49AE314F944B}" destId="{CB2BD06B-5C5D-4E23-BEE5-77EB311CCE57}" srcOrd="0" destOrd="0" parTransId="{DD7A1214-CABF-4D4B-B1DF-E69DE0614CBA}" sibTransId="{7FE75134-E6C0-4CE8-9D2C-CEE594886957}"/>
    <dgm:cxn modelId="{9A2699DD-422C-774B-AAE8-B43C0202F62A}" type="presOf" srcId="{30D88024-46CC-4808-8F85-49AE314F944B}" destId="{51CFD10F-A492-174A-BEA2-D05F8A1DBAFA}" srcOrd="0" destOrd="0" presId="urn:microsoft.com/office/officeart/2005/8/layout/vList2"/>
    <dgm:cxn modelId="{82CD415B-DA1F-4040-B6E2-6B15B9A75296}" type="presParOf" srcId="{51CFD10F-A492-174A-BEA2-D05F8A1DBAFA}" destId="{369418FA-953E-0C46-A577-C052F5A12E30}" srcOrd="0" destOrd="0" presId="urn:microsoft.com/office/officeart/2005/8/layout/vList2"/>
    <dgm:cxn modelId="{8D1F175F-9438-8645-AB5A-5E5CF4B6087E}" type="presParOf" srcId="{51CFD10F-A492-174A-BEA2-D05F8A1DBAFA}" destId="{BCEB59BB-1F2E-8A46-9A22-CE5E023DDAC5}" srcOrd="1" destOrd="0" presId="urn:microsoft.com/office/officeart/2005/8/layout/vList2"/>
    <dgm:cxn modelId="{136FA95C-6644-994E-9430-687B3614E089}" type="presParOf" srcId="{51CFD10F-A492-174A-BEA2-D05F8A1DBAFA}" destId="{22983B3F-683A-8D41-8161-FF22F6C02BCF}" srcOrd="2" destOrd="0" presId="urn:microsoft.com/office/officeart/2005/8/layout/vList2"/>
    <dgm:cxn modelId="{36007538-5EBE-C14B-8A90-FEF79F64C4A3}" type="presParOf" srcId="{51CFD10F-A492-174A-BEA2-D05F8A1DBAFA}" destId="{B31D4677-4424-1141-A79A-AAADBE422BFC}" srcOrd="3" destOrd="0" presId="urn:microsoft.com/office/officeart/2005/8/layout/vList2"/>
    <dgm:cxn modelId="{AE995D13-7F92-8A4B-9732-126ED665C8BF}" type="presParOf" srcId="{51CFD10F-A492-174A-BEA2-D05F8A1DBAFA}" destId="{71F49AC3-61FA-5B4E-934D-C026ED45733B}" srcOrd="4" destOrd="0" presId="urn:microsoft.com/office/officeart/2005/8/layout/vList2"/>
    <dgm:cxn modelId="{6F79E6B5-73D6-EC47-968E-889143A40ACD}" type="presParOf" srcId="{51CFD10F-A492-174A-BEA2-D05F8A1DBAFA}" destId="{6D7B3E62-C160-684F-81FD-CF41AD10913F}" srcOrd="5" destOrd="0" presId="urn:microsoft.com/office/officeart/2005/8/layout/vList2"/>
    <dgm:cxn modelId="{0AFBFA15-16E2-D346-9560-552CC722FF6E}" type="presParOf" srcId="{51CFD10F-A492-174A-BEA2-D05F8A1DBAFA}" destId="{FF094C6D-CBF2-B848-A273-79319F2367F8}" srcOrd="6" destOrd="0" presId="urn:microsoft.com/office/officeart/2005/8/layout/vList2"/>
    <dgm:cxn modelId="{D6BA8260-77F9-604C-BF14-8D6763767BC1}" type="presParOf" srcId="{51CFD10F-A492-174A-BEA2-D05F8A1DBAFA}" destId="{CA6BE14A-54A7-2443-8C38-D33A228A4C9C}"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4A4C747-7EC1-4F88-9F5B-F3584463DDC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9F0B3DB5-C504-4280-AA3C-DE2633E4E531}">
      <dgm:prSet/>
      <dgm:spPr/>
      <dgm:t>
        <a:bodyPr/>
        <a:lstStyle/>
        <a:p>
          <a:r>
            <a:rPr lang="en-US"/>
            <a:t>Free</a:t>
          </a:r>
        </a:p>
      </dgm:t>
    </dgm:pt>
    <dgm:pt modelId="{1880E323-5AD2-4958-8736-E4BA7C01BC4B}" type="parTrans" cxnId="{1D1C1F14-AA44-4E0C-B20D-8EE02628BA2C}">
      <dgm:prSet/>
      <dgm:spPr/>
      <dgm:t>
        <a:bodyPr/>
        <a:lstStyle/>
        <a:p>
          <a:endParaRPr lang="en-US"/>
        </a:p>
      </dgm:t>
    </dgm:pt>
    <dgm:pt modelId="{1E310B29-F37D-4E6F-A66F-AD10C3E2E68D}" type="sibTrans" cxnId="{1D1C1F14-AA44-4E0C-B20D-8EE02628BA2C}">
      <dgm:prSet/>
      <dgm:spPr/>
      <dgm:t>
        <a:bodyPr/>
        <a:lstStyle/>
        <a:p>
          <a:endParaRPr lang="en-US"/>
        </a:p>
      </dgm:t>
    </dgm:pt>
    <dgm:pt modelId="{6FFF3527-A54A-4B9D-A172-0FBE2F2DDC33}">
      <dgm:prSet/>
      <dgm:spPr/>
      <dgm:t>
        <a:bodyPr/>
        <a:lstStyle/>
        <a:p>
          <a:r>
            <a:rPr lang="en-US" dirty="0"/>
            <a:t>Uses the Flutter API for GUI</a:t>
          </a:r>
        </a:p>
      </dgm:t>
    </dgm:pt>
    <dgm:pt modelId="{DB9B2A32-9800-48AA-BA7B-CD3DBDFE12FD}" type="parTrans" cxnId="{3AD1432D-BA14-4075-B47A-484ACE96601B}">
      <dgm:prSet/>
      <dgm:spPr/>
      <dgm:t>
        <a:bodyPr/>
        <a:lstStyle/>
        <a:p>
          <a:endParaRPr lang="en-US"/>
        </a:p>
      </dgm:t>
    </dgm:pt>
    <dgm:pt modelId="{679C0979-CCA4-4145-8711-D9DFDC2B9CA0}" type="sibTrans" cxnId="{3AD1432D-BA14-4075-B47A-484ACE96601B}">
      <dgm:prSet/>
      <dgm:spPr/>
      <dgm:t>
        <a:bodyPr/>
        <a:lstStyle/>
        <a:p>
          <a:endParaRPr lang="en-US"/>
        </a:p>
      </dgm:t>
    </dgm:pt>
    <dgm:pt modelId="{D61A5F77-C1FA-48B1-9003-51D871545CB2}">
      <dgm:prSet/>
      <dgm:spPr/>
      <dgm:t>
        <a:bodyPr/>
        <a:lstStyle/>
        <a:p>
          <a:r>
            <a:rPr lang="en-US"/>
            <a:t>Has two design libraries available</a:t>
          </a:r>
        </a:p>
      </dgm:t>
    </dgm:pt>
    <dgm:pt modelId="{8AE94F40-62DC-4C90-96CE-8142E11B114D}" type="parTrans" cxnId="{D3D0442F-68ED-49BD-A6BC-B46CE703B76E}">
      <dgm:prSet/>
      <dgm:spPr/>
      <dgm:t>
        <a:bodyPr/>
        <a:lstStyle/>
        <a:p>
          <a:endParaRPr lang="en-US"/>
        </a:p>
      </dgm:t>
    </dgm:pt>
    <dgm:pt modelId="{37B67719-4DA4-4530-9EB1-61D56C60CB5B}" type="sibTrans" cxnId="{D3D0442F-68ED-49BD-A6BC-B46CE703B76E}">
      <dgm:prSet/>
      <dgm:spPr/>
      <dgm:t>
        <a:bodyPr/>
        <a:lstStyle/>
        <a:p>
          <a:endParaRPr lang="en-US"/>
        </a:p>
      </dgm:t>
    </dgm:pt>
    <dgm:pt modelId="{E789EBC1-871D-44F5-B784-6568048F9DB9}">
      <dgm:prSet/>
      <dgm:spPr/>
      <dgm:t>
        <a:bodyPr/>
        <a:lstStyle/>
        <a:p>
          <a:r>
            <a:rPr lang="en-US" dirty="0"/>
            <a:t>Material Design</a:t>
          </a:r>
        </a:p>
      </dgm:t>
    </dgm:pt>
    <dgm:pt modelId="{F2EA838B-6D2E-4934-BAD0-359F9F02CAE5}" type="parTrans" cxnId="{1B99A3BE-FA20-4C05-B038-62C02BA04F5F}">
      <dgm:prSet/>
      <dgm:spPr/>
      <dgm:t>
        <a:bodyPr/>
        <a:lstStyle/>
        <a:p>
          <a:endParaRPr lang="en-US"/>
        </a:p>
      </dgm:t>
    </dgm:pt>
    <dgm:pt modelId="{648C8633-B614-4FB9-9445-D4FC604F850C}" type="sibTrans" cxnId="{1B99A3BE-FA20-4C05-B038-62C02BA04F5F}">
      <dgm:prSet/>
      <dgm:spPr/>
      <dgm:t>
        <a:bodyPr/>
        <a:lstStyle/>
        <a:p>
          <a:endParaRPr lang="en-US"/>
        </a:p>
      </dgm:t>
    </dgm:pt>
    <dgm:pt modelId="{130C3195-4265-4226-83F6-CC173128D7E8}">
      <dgm:prSet/>
      <dgm:spPr/>
      <dgm:t>
        <a:bodyPr/>
        <a:lstStyle/>
        <a:p>
          <a:r>
            <a:rPr lang="en-US"/>
            <a:t>Cupertino</a:t>
          </a:r>
        </a:p>
      </dgm:t>
    </dgm:pt>
    <dgm:pt modelId="{0C85DEC4-B584-4663-AE95-B04AFB8956C6}" type="parTrans" cxnId="{0930C486-921B-47E2-B665-DFB14720A28F}">
      <dgm:prSet/>
      <dgm:spPr/>
      <dgm:t>
        <a:bodyPr/>
        <a:lstStyle/>
        <a:p>
          <a:endParaRPr lang="en-US"/>
        </a:p>
      </dgm:t>
    </dgm:pt>
    <dgm:pt modelId="{5396B36B-6086-4767-920F-C4EBB10D484C}" type="sibTrans" cxnId="{0930C486-921B-47E2-B665-DFB14720A28F}">
      <dgm:prSet/>
      <dgm:spPr/>
      <dgm:t>
        <a:bodyPr/>
        <a:lstStyle/>
        <a:p>
          <a:endParaRPr lang="en-US"/>
        </a:p>
      </dgm:t>
    </dgm:pt>
    <dgm:pt modelId="{E17FCD87-45B0-46BF-BB53-78D48A90A1FF}" type="pres">
      <dgm:prSet presAssocID="{D4A4C747-7EC1-4F88-9F5B-F3584463DDC7}" presName="diagram" presStyleCnt="0">
        <dgm:presLayoutVars>
          <dgm:chPref val="1"/>
          <dgm:dir/>
          <dgm:animOne val="branch"/>
          <dgm:animLvl val="lvl"/>
          <dgm:resizeHandles/>
        </dgm:presLayoutVars>
      </dgm:prSet>
      <dgm:spPr/>
    </dgm:pt>
    <dgm:pt modelId="{449B0460-7D8A-4721-BE30-E930EBDF8F24}" type="pres">
      <dgm:prSet presAssocID="{9F0B3DB5-C504-4280-AA3C-DE2633E4E531}" presName="root" presStyleCnt="0"/>
      <dgm:spPr/>
    </dgm:pt>
    <dgm:pt modelId="{EE724849-A9C3-4381-B10D-3B0B7E6A257F}" type="pres">
      <dgm:prSet presAssocID="{9F0B3DB5-C504-4280-AA3C-DE2633E4E531}" presName="rootComposite" presStyleCnt="0"/>
      <dgm:spPr/>
    </dgm:pt>
    <dgm:pt modelId="{11D89260-7EBB-42F5-B752-DA76AD857AE9}" type="pres">
      <dgm:prSet presAssocID="{9F0B3DB5-C504-4280-AA3C-DE2633E4E531}" presName="rootText" presStyleLbl="node1" presStyleIdx="0" presStyleCnt="3"/>
      <dgm:spPr/>
    </dgm:pt>
    <dgm:pt modelId="{FA891E22-5E89-4556-9BDA-97C094490DBC}" type="pres">
      <dgm:prSet presAssocID="{9F0B3DB5-C504-4280-AA3C-DE2633E4E531}" presName="rootConnector" presStyleLbl="node1" presStyleIdx="0" presStyleCnt="3"/>
      <dgm:spPr/>
    </dgm:pt>
    <dgm:pt modelId="{A2848A60-D56D-466E-83D9-49CEE24F0972}" type="pres">
      <dgm:prSet presAssocID="{9F0B3DB5-C504-4280-AA3C-DE2633E4E531}" presName="childShape" presStyleCnt="0"/>
      <dgm:spPr/>
    </dgm:pt>
    <dgm:pt modelId="{DA6089B5-8D15-46DE-B5E0-01E9F73DDAF7}" type="pres">
      <dgm:prSet presAssocID="{6FFF3527-A54A-4B9D-A172-0FBE2F2DDC33}" presName="root" presStyleCnt="0"/>
      <dgm:spPr/>
    </dgm:pt>
    <dgm:pt modelId="{6B6AF06A-FC8C-4D52-8661-0F85434C188C}" type="pres">
      <dgm:prSet presAssocID="{6FFF3527-A54A-4B9D-A172-0FBE2F2DDC33}" presName="rootComposite" presStyleCnt="0"/>
      <dgm:spPr/>
    </dgm:pt>
    <dgm:pt modelId="{331BED83-3A2D-4BB2-9E2A-79F7BA3776B1}" type="pres">
      <dgm:prSet presAssocID="{6FFF3527-A54A-4B9D-A172-0FBE2F2DDC33}" presName="rootText" presStyleLbl="node1" presStyleIdx="1" presStyleCnt="3"/>
      <dgm:spPr/>
    </dgm:pt>
    <dgm:pt modelId="{594A2DF7-654A-473B-AE06-B5BAF9240D18}" type="pres">
      <dgm:prSet presAssocID="{6FFF3527-A54A-4B9D-A172-0FBE2F2DDC33}" presName="rootConnector" presStyleLbl="node1" presStyleIdx="1" presStyleCnt="3"/>
      <dgm:spPr/>
    </dgm:pt>
    <dgm:pt modelId="{64ECDF1B-7468-45F0-9C09-375F77588A01}" type="pres">
      <dgm:prSet presAssocID="{6FFF3527-A54A-4B9D-A172-0FBE2F2DDC33}" presName="childShape" presStyleCnt="0"/>
      <dgm:spPr/>
    </dgm:pt>
    <dgm:pt modelId="{C3AEE6B3-9C26-47DF-AC6A-8ED0E60D8D11}" type="pres">
      <dgm:prSet presAssocID="{D61A5F77-C1FA-48B1-9003-51D871545CB2}" presName="root" presStyleCnt="0"/>
      <dgm:spPr/>
    </dgm:pt>
    <dgm:pt modelId="{1262554D-D5DA-40D1-A78E-F97EAC0B3EDB}" type="pres">
      <dgm:prSet presAssocID="{D61A5F77-C1FA-48B1-9003-51D871545CB2}" presName="rootComposite" presStyleCnt="0"/>
      <dgm:spPr/>
    </dgm:pt>
    <dgm:pt modelId="{B7A8FA5D-7724-4D2B-8C5B-B3181D124ECC}" type="pres">
      <dgm:prSet presAssocID="{D61A5F77-C1FA-48B1-9003-51D871545CB2}" presName="rootText" presStyleLbl="node1" presStyleIdx="2" presStyleCnt="3"/>
      <dgm:spPr/>
    </dgm:pt>
    <dgm:pt modelId="{2C10566E-D8B0-43EB-B220-6DFDE0308576}" type="pres">
      <dgm:prSet presAssocID="{D61A5F77-C1FA-48B1-9003-51D871545CB2}" presName="rootConnector" presStyleLbl="node1" presStyleIdx="2" presStyleCnt="3"/>
      <dgm:spPr/>
    </dgm:pt>
    <dgm:pt modelId="{3896DDAA-C888-400C-916D-DB68F7A3DFEA}" type="pres">
      <dgm:prSet presAssocID="{D61A5F77-C1FA-48B1-9003-51D871545CB2}" presName="childShape" presStyleCnt="0"/>
      <dgm:spPr/>
    </dgm:pt>
    <dgm:pt modelId="{FC4D68BC-A77B-46A7-954C-62A5995A4E60}" type="pres">
      <dgm:prSet presAssocID="{F2EA838B-6D2E-4934-BAD0-359F9F02CAE5}" presName="Name13" presStyleLbl="parChTrans1D2" presStyleIdx="0" presStyleCnt="2"/>
      <dgm:spPr/>
    </dgm:pt>
    <dgm:pt modelId="{D185670E-039F-4801-BB35-C23C8577706A}" type="pres">
      <dgm:prSet presAssocID="{E789EBC1-871D-44F5-B784-6568048F9DB9}" presName="childText" presStyleLbl="bgAcc1" presStyleIdx="0" presStyleCnt="2" custScaleX="88438" custScaleY="67914">
        <dgm:presLayoutVars>
          <dgm:bulletEnabled val="1"/>
        </dgm:presLayoutVars>
      </dgm:prSet>
      <dgm:spPr/>
    </dgm:pt>
    <dgm:pt modelId="{6A2B7880-E5BC-41A2-B33B-E3DDF75B6955}" type="pres">
      <dgm:prSet presAssocID="{0C85DEC4-B584-4663-AE95-B04AFB8956C6}" presName="Name13" presStyleLbl="parChTrans1D2" presStyleIdx="1" presStyleCnt="2"/>
      <dgm:spPr/>
    </dgm:pt>
    <dgm:pt modelId="{7D83DDE9-D302-4BA0-A77D-613AA83990E0}" type="pres">
      <dgm:prSet presAssocID="{130C3195-4265-4226-83F6-CC173128D7E8}" presName="childText" presStyleLbl="bgAcc1" presStyleIdx="1" presStyleCnt="2" custScaleX="88438" custScaleY="67914">
        <dgm:presLayoutVars>
          <dgm:bulletEnabled val="1"/>
        </dgm:presLayoutVars>
      </dgm:prSet>
      <dgm:spPr/>
    </dgm:pt>
  </dgm:ptLst>
  <dgm:cxnLst>
    <dgm:cxn modelId="{7477F200-CAE0-491F-A0C5-1D3A6A9A6AAA}" type="presOf" srcId="{9F0B3DB5-C504-4280-AA3C-DE2633E4E531}" destId="{FA891E22-5E89-4556-9BDA-97C094490DBC}" srcOrd="1" destOrd="0" presId="urn:microsoft.com/office/officeart/2005/8/layout/hierarchy3"/>
    <dgm:cxn modelId="{1D1C1F14-AA44-4E0C-B20D-8EE02628BA2C}" srcId="{D4A4C747-7EC1-4F88-9F5B-F3584463DDC7}" destId="{9F0B3DB5-C504-4280-AA3C-DE2633E4E531}" srcOrd="0" destOrd="0" parTransId="{1880E323-5AD2-4958-8736-E4BA7C01BC4B}" sibTransId="{1E310B29-F37D-4E6F-A66F-AD10C3E2E68D}"/>
    <dgm:cxn modelId="{34113A1B-FEE8-49CE-A5E1-FEDEFB31F58B}" type="presOf" srcId="{F2EA838B-6D2E-4934-BAD0-359F9F02CAE5}" destId="{FC4D68BC-A77B-46A7-954C-62A5995A4E60}" srcOrd="0" destOrd="0" presId="urn:microsoft.com/office/officeart/2005/8/layout/hierarchy3"/>
    <dgm:cxn modelId="{3AD1432D-BA14-4075-B47A-484ACE96601B}" srcId="{D4A4C747-7EC1-4F88-9F5B-F3584463DDC7}" destId="{6FFF3527-A54A-4B9D-A172-0FBE2F2DDC33}" srcOrd="1" destOrd="0" parTransId="{DB9B2A32-9800-48AA-BA7B-CD3DBDFE12FD}" sibTransId="{679C0979-CCA4-4145-8711-D9DFDC2B9CA0}"/>
    <dgm:cxn modelId="{D3D0442F-68ED-49BD-A6BC-B46CE703B76E}" srcId="{D4A4C747-7EC1-4F88-9F5B-F3584463DDC7}" destId="{D61A5F77-C1FA-48B1-9003-51D871545CB2}" srcOrd="2" destOrd="0" parTransId="{8AE94F40-62DC-4C90-96CE-8142E11B114D}" sibTransId="{37B67719-4DA4-4530-9EB1-61D56C60CB5B}"/>
    <dgm:cxn modelId="{CD954C3D-A1CD-4B26-80E9-6DC2FD8F088F}" type="presOf" srcId="{D61A5F77-C1FA-48B1-9003-51D871545CB2}" destId="{2C10566E-D8B0-43EB-B220-6DFDE0308576}" srcOrd="1" destOrd="0" presId="urn:microsoft.com/office/officeart/2005/8/layout/hierarchy3"/>
    <dgm:cxn modelId="{396A3053-5489-486B-B5C3-82C5744D7BE9}" type="presOf" srcId="{0C85DEC4-B584-4663-AE95-B04AFB8956C6}" destId="{6A2B7880-E5BC-41A2-B33B-E3DDF75B6955}" srcOrd="0" destOrd="0" presId="urn:microsoft.com/office/officeart/2005/8/layout/hierarchy3"/>
    <dgm:cxn modelId="{5161CB55-F94A-4005-B042-390AC6503335}" type="presOf" srcId="{E789EBC1-871D-44F5-B784-6568048F9DB9}" destId="{D185670E-039F-4801-BB35-C23C8577706A}" srcOrd="0" destOrd="0" presId="urn:microsoft.com/office/officeart/2005/8/layout/hierarchy3"/>
    <dgm:cxn modelId="{B30B0675-9D70-4DD0-81AD-8217155C20F0}" type="presOf" srcId="{130C3195-4265-4226-83F6-CC173128D7E8}" destId="{7D83DDE9-D302-4BA0-A77D-613AA83990E0}" srcOrd="0" destOrd="0" presId="urn:microsoft.com/office/officeart/2005/8/layout/hierarchy3"/>
    <dgm:cxn modelId="{3B920A77-402B-4EA2-8DB2-C8CA27812081}" type="presOf" srcId="{9F0B3DB5-C504-4280-AA3C-DE2633E4E531}" destId="{11D89260-7EBB-42F5-B752-DA76AD857AE9}" srcOrd="0" destOrd="0" presId="urn:microsoft.com/office/officeart/2005/8/layout/hierarchy3"/>
    <dgm:cxn modelId="{0930C486-921B-47E2-B665-DFB14720A28F}" srcId="{D61A5F77-C1FA-48B1-9003-51D871545CB2}" destId="{130C3195-4265-4226-83F6-CC173128D7E8}" srcOrd="1" destOrd="0" parTransId="{0C85DEC4-B584-4663-AE95-B04AFB8956C6}" sibTransId="{5396B36B-6086-4767-920F-C4EBB10D484C}"/>
    <dgm:cxn modelId="{55D12F92-5919-4A67-BCD8-B9300A4F72A2}" type="presOf" srcId="{D4A4C747-7EC1-4F88-9F5B-F3584463DDC7}" destId="{E17FCD87-45B0-46BF-BB53-78D48A90A1FF}" srcOrd="0" destOrd="0" presId="urn:microsoft.com/office/officeart/2005/8/layout/hierarchy3"/>
    <dgm:cxn modelId="{7D5B1CB7-E808-4CC1-85A5-A597EC72140A}" type="presOf" srcId="{D61A5F77-C1FA-48B1-9003-51D871545CB2}" destId="{B7A8FA5D-7724-4D2B-8C5B-B3181D124ECC}" srcOrd="0" destOrd="0" presId="urn:microsoft.com/office/officeart/2005/8/layout/hierarchy3"/>
    <dgm:cxn modelId="{1B99A3BE-FA20-4C05-B038-62C02BA04F5F}" srcId="{D61A5F77-C1FA-48B1-9003-51D871545CB2}" destId="{E789EBC1-871D-44F5-B784-6568048F9DB9}" srcOrd="0" destOrd="0" parTransId="{F2EA838B-6D2E-4934-BAD0-359F9F02CAE5}" sibTransId="{648C8633-B614-4FB9-9445-D4FC604F850C}"/>
    <dgm:cxn modelId="{4BCA71C4-D44E-4117-86FF-47E246B3AB51}" type="presOf" srcId="{6FFF3527-A54A-4B9D-A172-0FBE2F2DDC33}" destId="{594A2DF7-654A-473B-AE06-B5BAF9240D18}" srcOrd="1" destOrd="0" presId="urn:microsoft.com/office/officeart/2005/8/layout/hierarchy3"/>
    <dgm:cxn modelId="{5BA44FEC-A773-4D42-B15B-FBBE397D9545}" type="presOf" srcId="{6FFF3527-A54A-4B9D-A172-0FBE2F2DDC33}" destId="{331BED83-3A2D-4BB2-9E2A-79F7BA3776B1}" srcOrd="0" destOrd="0" presId="urn:microsoft.com/office/officeart/2005/8/layout/hierarchy3"/>
    <dgm:cxn modelId="{AAF2D08D-3A8F-41E5-8679-2598D0B704DB}" type="presParOf" srcId="{E17FCD87-45B0-46BF-BB53-78D48A90A1FF}" destId="{449B0460-7D8A-4721-BE30-E930EBDF8F24}" srcOrd="0" destOrd="0" presId="urn:microsoft.com/office/officeart/2005/8/layout/hierarchy3"/>
    <dgm:cxn modelId="{72D5F04C-C329-4479-8A87-D991D8E71F3F}" type="presParOf" srcId="{449B0460-7D8A-4721-BE30-E930EBDF8F24}" destId="{EE724849-A9C3-4381-B10D-3B0B7E6A257F}" srcOrd="0" destOrd="0" presId="urn:microsoft.com/office/officeart/2005/8/layout/hierarchy3"/>
    <dgm:cxn modelId="{3A1F2841-B329-4888-9634-B6BAC818FC45}" type="presParOf" srcId="{EE724849-A9C3-4381-B10D-3B0B7E6A257F}" destId="{11D89260-7EBB-42F5-B752-DA76AD857AE9}" srcOrd="0" destOrd="0" presId="urn:microsoft.com/office/officeart/2005/8/layout/hierarchy3"/>
    <dgm:cxn modelId="{47CC32FF-1353-4CFA-8909-A8F4BB655474}" type="presParOf" srcId="{EE724849-A9C3-4381-B10D-3B0B7E6A257F}" destId="{FA891E22-5E89-4556-9BDA-97C094490DBC}" srcOrd="1" destOrd="0" presId="urn:microsoft.com/office/officeart/2005/8/layout/hierarchy3"/>
    <dgm:cxn modelId="{C94F91FE-9687-4CCC-A925-76EAF38F5430}" type="presParOf" srcId="{449B0460-7D8A-4721-BE30-E930EBDF8F24}" destId="{A2848A60-D56D-466E-83D9-49CEE24F0972}" srcOrd="1" destOrd="0" presId="urn:microsoft.com/office/officeart/2005/8/layout/hierarchy3"/>
    <dgm:cxn modelId="{66EB0B72-48FA-491B-863D-2182F8CFBAC7}" type="presParOf" srcId="{E17FCD87-45B0-46BF-BB53-78D48A90A1FF}" destId="{DA6089B5-8D15-46DE-B5E0-01E9F73DDAF7}" srcOrd="1" destOrd="0" presId="urn:microsoft.com/office/officeart/2005/8/layout/hierarchy3"/>
    <dgm:cxn modelId="{9B2D2B8D-5724-494F-B361-6394F4CAC8D2}" type="presParOf" srcId="{DA6089B5-8D15-46DE-B5E0-01E9F73DDAF7}" destId="{6B6AF06A-FC8C-4D52-8661-0F85434C188C}" srcOrd="0" destOrd="0" presId="urn:microsoft.com/office/officeart/2005/8/layout/hierarchy3"/>
    <dgm:cxn modelId="{692E1F37-880C-4D52-8F66-0A1477663819}" type="presParOf" srcId="{6B6AF06A-FC8C-4D52-8661-0F85434C188C}" destId="{331BED83-3A2D-4BB2-9E2A-79F7BA3776B1}" srcOrd="0" destOrd="0" presId="urn:microsoft.com/office/officeart/2005/8/layout/hierarchy3"/>
    <dgm:cxn modelId="{4171A26D-CC8C-4CC7-9D8A-C69CACFBB63C}" type="presParOf" srcId="{6B6AF06A-FC8C-4D52-8661-0F85434C188C}" destId="{594A2DF7-654A-473B-AE06-B5BAF9240D18}" srcOrd="1" destOrd="0" presId="urn:microsoft.com/office/officeart/2005/8/layout/hierarchy3"/>
    <dgm:cxn modelId="{420AF9BF-CC9E-4DCB-B3FF-1C94B0FD09D2}" type="presParOf" srcId="{DA6089B5-8D15-46DE-B5E0-01E9F73DDAF7}" destId="{64ECDF1B-7468-45F0-9C09-375F77588A01}" srcOrd="1" destOrd="0" presId="urn:microsoft.com/office/officeart/2005/8/layout/hierarchy3"/>
    <dgm:cxn modelId="{2EC2EFD2-8D00-43F8-B19A-43EAEB868390}" type="presParOf" srcId="{E17FCD87-45B0-46BF-BB53-78D48A90A1FF}" destId="{C3AEE6B3-9C26-47DF-AC6A-8ED0E60D8D11}" srcOrd="2" destOrd="0" presId="urn:microsoft.com/office/officeart/2005/8/layout/hierarchy3"/>
    <dgm:cxn modelId="{A4F33AEE-5AC3-4C6B-B17E-EF7C4CE38726}" type="presParOf" srcId="{C3AEE6B3-9C26-47DF-AC6A-8ED0E60D8D11}" destId="{1262554D-D5DA-40D1-A78E-F97EAC0B3EDB}" srcOrd="0" destOrd="0" presId="urn:microsoft.com/office/officeart/2005/8/layout/hierarchy3"/>
    <dgm:cxn modelId="{93A9E8D0-DA73-4313-8F9B-99F3320BDFF2}" type="presParOf" srcId="{1262554D-D5DA-40D1-A78E-F97EAC0B3EDB}" destId="{B7A8FA5D-7724-4D2B-8C5B-B3181D124ECC}" srcOrd="0" destOrd="0" presId="urn:microsoft.com/office/officeart/2005/8/layout/hierarchy3"/>
    <dgm:cxn modelId="{AC38F661-4D01-4FDF-8037-ED987621BC08}" type="presParOf" srcId="{1262554D-D5DA-40D1-A78E-F97EAC0B3EDB}" destId="{2C10566E-D8B0-43EB-B220-6DFDE0308576}" srcOrd="1" destOrd="0" presId="urn:microsoft.com/office/officeart/2005/8/layout/hierarchy3"/>
    <dgm:cxn modelId="{D4554721-BC1C-4FE5-B101-9B55E6C53ECB}" type="presParOf" srcId="{C3AEE6B3-9C26-47DF-AC6A-8ED0E60D8D11}" destId="{3896DDAA-C888-400C-916D-DB68F7A3DFEA}" srcOrd="1" destOrd="0" presId="urn:microsoft.com/office/officeart/2005/8/layout/hierarchy3"/>
    <dgm:cxn modelId="{08BDBE46-D2D7-4947-A687-AD0063409DB1}" type="presParOf" srcId="{3896DDAA-C888-400C-916D-DB68F7A3DFEA}" destId="{FC4D68BC-A77B-46A7-954C-62A5995A4E60}" srcOrd="0" destOrd="0" presId="urn:microsoft.com/office/officeart/2005/8/layout/hierarchy3"/>
    <dgm:cxn modelId="{7A379898-D3F5-4164-A09E-E263D596E75E}" type="presParOf" srcId="{3896DDAA-C888-400C-916D-DB68F7A3DFEA}" destId="{D185670E-039F-4801-BB35-C23C8577706A}" srcOrd="1" destOrd="0" presId="urn:microsoft.com/office/officeart/2005/8/layout/hierarchy3"/>
    <dgm:cxn modelId="{8CD768EC-F7AC-478A-853E-0DF04211FDC2}" type="presParOf" srcId="{3896DDAA-C888-400C-916D-DB68F7A3DFEA}" destId="{6A2B7880-E5BC-41A2-B33B-E3DDF75B6955}" srcOrd="2" destOrd="0" presId="urn:microsoft.com/office/officeart/2005/8/layout/hierarchy3"/>
    <dgm:cxn modelId="{E054DCF4-B133-41FE-B88A-2BC03816F915}" type="presParOf" srcId="{3896DDAA-C888-400C-916D-DB68F7A3DFEA}" destId="{7D83DDE9-D302-4BA0-A77D-613AA83990E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ABEB2F-935C-4812-BAEC-E6560425429A}"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BDBC6AFE-DE36-4877-84A3-3543FC4CFB24}">
      <dgm:prSet/>
      <dgm:spPr/>
      <dgm:t>
        <a:bodyPr/>
        <a:lstStyle/>
        <a:p>
          <a:r>
            <a:rPr lang="en-US"/>
            <a:t>$300 - $1900 for professional projects</a:t>
          </a:r>
        </a:p>
      </dgm:t>
    </dgm:pt>
    <dgm:pt modelId="{0556222C-3DF6-4C4C-BD31-032CA3B98429}" type="parTrans" cxnId="{8AA19CBF-CB57-4296-AD94-0F65CC865641}">
      <dgm:prSet/>
      <dgm:spPr/>
      <dgm:t>
        <a:bodyPr/>
        <a:lstStyle/>
        <a:p>
          <a:endParaRPr lang="en-US"/>
        </a:p>
      </dgm:t>
    </dgm:pt>
    <dgm:pt modelId="{DE9D5C75-A714-4688-8128-065C0712625C}" type="sibTrans" cxnId="{8AA19CBF-CB57-4296-AD94-0F65CC865641}">
      <dgm:prSet/>
      <dgm:spPr/>
      <dgm:t>
        <a:bodyPr/>
        <a:lstStyle/>
        <a:p>
          <a:endParaRPr lang="en-US"/>
        </a:p>
      </dgm:t>
    </dgm:pt>
    <dgm:pt modelId="{A22B9D97-1989-48CC-994E-46605C0B3C86}">
      <dgm:prSet/>
      <dgm:spPr/>
      <dgm:t>
        <a:bodyPr/>
        <a:lstStyle/>
        <a:p>
          <a:r>
            <a:rPr lang="en-US"/>
            <a:t>Uses the Android and iOS APIs for GUI</a:t>
          </a:r>
        </a:p>
      </dgm:t>
    </dgm:pt>
    <dgm:pt modelId="{46E664EB-F797-4794-87FB-622828F8A5D2}" type="parTrans" cxnId="{EA42DF74-DFF9-4C72-A57A-8C268382F304}">
      <dgm:prSet/>
      <dgm:spPr/>
      <dgm:t>
        <a:bodyPr/>
        <a:lstStyle/>
        <a:p>
          <a:endParaRPr lang="en-US"/>
        </a:p>
      </dgm:t>
    </dgm:pt>
    <dgm:pt modelId="{1C3D79F9-D8F7-40E9-B1ED-97645A2B9352}" type="sibTrans" cxnId="{EA42DF74-DFF9-4C72-A57A-8C268382F304}">
      <dgm:prSet/>
      <dgm:spPr/>
      <dgm:t>
        <a:bodyPr/>
        <a:lstStyle/>
        <a:p>
          <a:endParaRPr lang="en-US"/>
        </a:p>
      </dgm:t>
    </dgm:pt>
    <dgm:pt modelId="{E0608D7A-152E-4542-8BE8-651E625023DA}">
      <dgm:prSet/>
      <dgm:spPr/>
      <dgm:t>
        <a:bodyPr/>
        <a:lstStyle/>
        <a:p>
          <a:r>
            <a:rPr lang="en-US"/>
            <a:t>No option to use only one API</a:t>
          </a:r>
        </a:p>
      </dgm:t>
    </dgm:pt>
    <dgm:pt modelId="{2FCBC6BD-644E-4D98-ADA5-A4245887C02B}" type="parTrans" cxnId="{B6D8B82D-D813-4A57-A6DE-4AF5D241B237}">
      <dgm:prSet/>
      <dgm:spPr/>
      <dgm:t>
        <a:bodyPr/>
        <a:lstStyle/>
        <a:p>
          <a:endParaRPr lang="en-US"/>
        </a:p>
      </dgm:t>
    </dgm:pt>
    <dgm:pt modelId="{61189E32-4923-4179-A82C-15CD5F326263}" type="sibTrans" cxnId="{B6D8B82D-D813-4A57-A6DE-4AF5D241B237}">
      <dgm:prSet/>
      <dgm:spPr/>
      <dgm:t>
        <a:bodyPr/>
        <a:lstStyle/>
        <a:p>
          <a:endParaRPr lang="en-US"/>
        </a:p>
      </dgm:t>
    </dgm:pt>
    <dgm:pt modelId="{1FE548F6-22EB-4690-923D-B20CC7FF8898}" type="pres">
      <dgm:prSet presAssocID="{C5ABEB2F-935C-4812-BAEC-E6560425429A}" presName="Name0" presStyleCnt="0">
        <dgm:presLayoutVars>
          <dgm:dir/>
          <dgm:animLvl val="lvl"/>
          <dgm:resizeHandles val="exact"/>
        </dgm:presLayoutVars>
      </dgm:prSet>
      <dgm:spPr/>
    </dgm:pt>
    <dgm:pt modelId="{EB794683-B1B3-4556-95EA-8E9992E0500D}" type="pres">
      <dgm:prSet presAssocID="{BDBC6AFE-DE36-4877-84A3-3543FC4CFB24}" presName="linNode" presStyleCnt="0"/>
      <dgm:spPr/>
    </dgm:pt>
    <dgm:pt modelId="{F5A03E81-BC72-44C9-A404-7A41B4B9683A}" type="pres">
      <dgm:prSet presAssocID="{BDBC6AFE-DE36-4877-84A3-3543FC4CFB24}" presName="parentText" presStyleLbl="node1" presStyleIdx="0" presStyleCnt="3">
        <dgm:presLayoutVars>
          <dgm:chMax val="1"/>
          <dgm:bulletEnabled val="1"/>
        </dgm:presLayoutVars>
      </dgm:prSet>
      <dgm:spPr/>
    </dgm:pt>
    <dgm:pt modelId="{FA3CDA87-CF34-473D-9687-78C17D815744}" type="pres">
      <dgm:prSet presAssocID="{DE9D5C75-A714-4688-8128-065C0712625C}" presName="sp" presStyleCnt="0"/>
      <dgm:spPr/>
    </dgm:pt>
    <dgm:pt modelId="{98ACD85C-1B56-4D01-BF13-D907FEDF8D9E}" type="pres">
      <dgm:prSet presAssocID="{A22B9D97-1989-48CC-994E-46605C0B3C86}" presName="linNode" presStyleCnt="0"/>
      <dgm:spPr/>
    </dgm:pt>
    <dgm:pt modelId="{4E3064A5-2BD1-4954-A4B3-E3AADAAF4D98}" type="pres">
      <dgm:prSet presAssocID="{A22B9D97-1989-48CC-994E-46605C0B3C86}" presName="parentText" presStyleLbl="node1" presStyleIdx="1" presStyleCnt="3">
        <dgm:presLayoutVars>
          <dgm:chMax val="1"/>
          <dgm:bulletEnabled val="1"/>
        </dgm:presLayoutVars>
      </dgm:prSet>
      <dgm:spPr/>
    </dgm:pt>
    <dgm:pt modelId="{7217642B-8892-4498-AE04-7E0AFF43E66F}" type="pres">
      <dgm:prSet presAssocID="{1C3D79F9-D8F7-40E9-B1ED-97645A2B9352}" presName="sp" presStyleCnt="0"/>
      <dgm:spPr/>
    </dgm:pt>
    <dgm:pt modelId="{19BD762F-9D0F-45FC-8636-F3A06063EF12}" type="pres">
      <dgm:prSet presAssocID="{E0608D7A-152E-4542-8BE8-651E625023DA}" presName="linNode" presStyleCnt="0"/>
      <dgm:spPr/>
    </dgm:pt>
    <dgm:pt modelId="{0611F3A3-685E-40AF-BBB1-326D34EBD17D}" type="pres">
      <dgm:prSet presAssocID="{E0608D7A-152E-4542-8BE8-651E625023DA}" presName="parentText" presStyleLbl="node1" presStyleIdx="2" presStyleCnt="3">
        <dgm:presLayoutVars>
          <dgm:chMax val="1"/>
          <dgm:bulletEnabled val="1"/>
        </dgm:presLayoutVars>
      </dgm:prSet>
      <dgm:spPr/>
    </dgm:pt>
  </dgm:ptLst>
  <dgm:cxnLst>
    <dgm:cxn modelId="{12677529-E676-42CD-8ADE-E6F44B563BA7}" type="presOf" srcId="{A22B9D97-1989-48CC-994E-46605C0B3C86}" destId="{4E3064A5-2BD1-4954-A4B3-E3AADAAF4D98}" srcOrd="0" destOrd="0" presId="urn:microsoft.com/office/officeart/2005/8/layout/vList5"/>
    <dgm:cxn modelId="{B6D8B82D-D813-4A57-A6DE-4AF5D241B237}" srcId="{C5ABEB2F-935C-4812-BAEC-E6560425429A}" destId="{E0608D7A-152E-4542-8BE8-651E625023DA}" srcOrd="2" destOrd="0" parTransId="{2FCBC6BD-644E-4D98-ADA5-A4245887C02B}" sibTransId="{61189E32-4923-4179-A82C-15CD5F326263}"/>
    <dgm:cxn modelId="{361EC83F-A468-4993-B781-30CAF1160176}" type="presOf" srcId="{C5ABEB2F-935C-4812-BAEC-E6560425429A}" destId="{1FE548F6-22EB-4690-923D-B20CC7FF8898}" srcOrd="0" destOrd="0" presId="urn:microsoft.com/office/officeart/2005/8/layout/vList5"/>
    <dgm:cxn modelId="{EA42DF74-DFF9-4C72-A57A-8C268382F304}" srcId="{C5ABEB2F-935C-4812-BAEC-E6560425429A}" destId="{A22B9D97-1989-48CC-994E-46605C0B3C86}" srcOrd="1" destOrd="0" parTransId="{46E664EB-F797-4794-87FB-622828F8A5D2}" sibTransId="{1C3D79F9-D8F7-40E9-B1ED-97645A2B9352}"/>
    <dgm:cxn modelId="{B9B5C0A1-057F-4BCB-B5FB-AFB1942B1C0C}" type="presOf" srcId="{E0608D7A-152E-4542-8BE8-651E625023DA}" destId="{0611F3A3-685E-40AF-BBB1-326D34EBD17D}" srcOrd="0" destOrd="0" presId="urn:microsoft.com/office/officeart/2005/8/layout/vList5"/>
    <dgm:cxn modelId="{8AA19CBF-CB57-4296-AD94-0F65CC865641}" srcId="{C5ABEB2F-935C-4812-BAEC-E6560425429A}" destId="{BDBC6AFE-DE36-4877-84A3-3543FC4CFB24}" srcOrd="0" destOrd="0" parTransId="{0556222C-3DF6-4C4C-BD31-032CA3B98429}" sibTransId="{DE9D5C75-A714-4688-8128-065C0712625C}"/>
    <dgm:cxn modelId="{B09FB0DB-296A-407F-BEA5-C371D92C9633}" type="presOf" srcId="{BDBC6AFE-DE36-4877-84A3-3543FC4CFB24}" destId="{F5A03E81-BC72-44C9-A404-7A41B4B9683A}" srcOrd="0" destOrd="0" presId="urn:microsoft.com/office/officeart/2005/8/layout/vList5"/>
    <dgm:cxn modelId="{B342E8B0-C12B-4001-9C9A-BDADB3FE568D}" type="presParOf" srcId="{1FE548F6-22EB-4690-923D-B20CC7FF8898}" destId="{EB794683-B1B3-4556-95EA-8E9992E0500D}" srcOrd="0" destOrd="0" presId="urn:microsoft.com/office/officeart/2005/8/layout/vList5"/>
    <dgm:cxn modelId="{0129DAE2-9CFD-43CD-A668-05C7A64F00C9}" type="presParOf" srcId="{EB794683-B1B3-4556-95EA-8E9992E0500D}" destId="{F5A03E81-BC72-44C9-A404-7A41B4B9683A}" srcOrd="0" destOrd="0" presId="urn:microsoft.com/office/officeart/2005/8/layout/vList5"/>
    <dgm:cxn modelId="{EE8F8AD4-7430-4DB1-9F84-FEB84733D9F8}" type="presParOf" srcId="{1FE548F6-22EB-4690-923D-B20CC7FF8898}" destId="{FA3CDA87-CF34-473D-9687-78C17D815744}" srcOrd="1" destOrd="0" presId="urn:microsoft.com/office/officeart/2005/8/layout/vList5"/>
    <dgm:cxn modelId="{B78AA50A-05E3-4A6B-91EF-71EEA61910D4}" type="presParOf" srcId="{1FE548F6-22EB-4690-923D-B20CC7FF8898}" destId="{98ACD85C-1B56-4D01-BF13-D907FEDF8D9E}" srcOrd="2" destOrd="0" presId="urn:microsoft.com/office/officeart/2005/8/layout/vList5"/>
    <dgm:cxn modelId="{51B083C0-1131-4EDB-9E3A-9E2D7B6B0588}" type="presParOf" srcId="{98ACD85C-1B56-4D01-BF13-D907FEDF8D9E}" destId="{4E3064A5-2BD1-4954-A4B3-E3AADAAF4D98}" srcOrd="0" destOrd="0" presId="urn:microsoft.com/office/officeart/2005/8/layout/vList5"/>
    <dgm:cxn modelId="{BA15F1BA-F572-4B87-9D74-0B2FF4D15660}" type="presParOf" srcId="{1FE548F6-22EB-4690-923D-B20CC7FF8898}" destId="{7217642B-8892-4498-AE04-7E0AFF43E66F}" srcOrd="3" destOrd="0" presId="urn:microsoft.com/office/officeart/2005/8/layout/vList5"/>
    <dgm:cxn modelId="{C2D5C29F-E05C-4A93-9E33-1FCB693C14A9}" type="presParOf" srcId="{1FE548F6-22EB-4690-923D-B20CC7FF8898}" destId="{19BD762F-9D0F-45FC-8636-F3A06063EF12}" srcOrd="4" destOrd="0" presId="urn:microsoft.com/office/officeart/2005/8/layout/vList5"/>
    <dgm:cxn modelId="{F8DFA7E3-A518-48B2-BD74-85958DA32868}" type="presParOf" srcId="{19BD762F-9D0F-45FC-8636-F3A06063EF12}" destId="{0611F3A3-685E-40AF-BBB1-326D34EBD17D}"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0E0794-BBDE-407A-B799-89013A414FDB}" type="doc">
      <dgm:prSet loTypeId="urn:microsoft.com/office/officeart/2005/8/layout/process1" loCatId="process" qsTypeId="urn:microsoft.com/office/officeart/2005/8/quickstyle/simple1" qsCatId="simple" csTypeId="urn:microsoft.com/office/officeart/2005/8/colors/colorful1" csCatId="colorful" phldr="1"/>
      <dgm:spPr/>
    </dgm:pt>
    <dgm:pt modelId="{FAB3C3E9-B8B7-42D2-9FE3-52EC93638783}">
      <dgm:prSet phldrT="[Text]"/>
      <dgm:spPr/>
      <dgm:t>
        <a:bodyPr/>
        <a:lstStyle/>
        <a:p>
          <a:r>
            <a:rPr lang="en-US" dirty="0"/>
            <a:t>Architect/Plan</a:t>
          </a:r>
        </a:p>
      </dgm:t>
    </dgm:pt>
    <dgm:pt modelId="{923D110F-1230-4DB5-97AE-F3C7DE7A9EFF}" type="parTrans" cxnId="{1654FA39-E01D-4442-8272-197429F119C0}">
      <dgm:prSet/>
      <dgm:spPr/>
      <dgm:t>
        <a:bodyPr/>
        <a:lstStyle/>
        <a:p>
          <a:endParaRPr lang="en-US"/>
        </a:p>
      </dgm:t>
    </dgm:pt>
    <dgm:pt modelId="{ABC8DD38-2716-48F5-BC2F-FC03F222CBC5}" type="sibTrans" cxnId="{1654FA39-E01D-4442-8272-197429F119C0}">
      <dgm:prSet/>
      <dgm:spPr/>
      <dgm:t>
        <a:bodyPr/>
        <a:lstStyle/>
        <a:p>
          <a:endParaRPr lang="en-US"/>
        </a:p>
      </dgm:t>
    </dgm:pt>
    <dgm:pt modelId="{8DDF38ED-574C-49ED-9B1A-7073583AAD71}">
      <dgm:prSet phldrT="[Text]"/>
      <dgm:spPr/>
      <dgm:t>
        <a:bodyPr/>
        <a:lstStyle/>
        <a:p>
          <a:r>
            <a:rPr lang="en-US" dirty="0"/>
            <a:t>User Interface</a:t>
          </a:r>
        </a:p>
      </dgm:t>
    </dgm:pt>
    <dgm:pt modelId="{E3447CC4-C162-4AE4-A4F8-46B009AA6FAA}" type="parTrans" cxnId="{B5CBD5A3-1261-4C5B-84B1-CB01AA669C4C}">
      <dgm:prSet/>
      <dgm:spPr/>
      <dgm:t>
        <a:bodyPr/>
        <a:lstStyle/>
        <a:p>
          <a:endParaRPr lang="en-US"/>
        </a:p>
      </dgm:t>
    </dgm:pt>
    <dgm:pt modelId="{65DA375C-FD86-4594-AB69-5E96D9365900}" type="sibTrans" cxnId="{B5CBD5A3-1261-4C5B-84B1-CB01AA669C4C}">
      <dgm:prSet/>
      <dgm:spPr/>
      <dgm:t>
        <a:bodyPr/>
        <a:lstStyle/>
        <a:p>
          <a:endParaRPr lang="en-US"/>
        </a:p>
      </dgm:t>
    </dgm:pt>
    <dgm:pt modelId="{E8A9C172-B179-4650-A1B7-6A69B754E869}">
      <dgm:prSet phldrT="[Text]"/>
      <dgm:spPr/>
      <dgm:t>
        <a:bodyPr/>
        <a:lstStyle/>
        <a:p>
          <a:r>
            <a:rPr lang="en-US" dirty="0"/>
            <a:t>App Development</a:t>
          </a:r>
        </a:p>
      </dgm:t>
    </dgm:pt>
    <dgm:pt modelId="{E27067AA-E271-44C1-A2B4-DC7ED729B760}" type="parTrans" cxnId="{3DD01FAE-B133-4F65-8544-AA71A5298BDF}">
      <dgm:prSet/>
      <dgm:spPr/>
      <dgm:t>
        <a:bodyPr/>
        <a:lstStyle/>
        <a:p>
          <a:endParaRPr lang="en-US"/>
        </a:p>
      </dgm:t>
    </dgm:pt>
    <dgm:pt modelId="{37544B22-CEB6-45C0-9160-C674F77AF0B5}" type="sibTrans" cxnId="{3DD01FAE-B133-4F65-8544-AA71A5298BDF}">
      <dgm:prSet/>
      <dgm:spPr/>
      <dgm:t>
        <a:bodyPr/>
        <a:lstStyle/>
        <a:p>
          <a:endParaRPr lang="en-US"/>
        </a:p>
      </dgm:t>
    </dgm:pt>
    <dgm:pt modelId="{C14D6627-2C48-474E-8218-D6D7FFDA9719}">
      <dgm:prSet phldrT="[Text]"/>
      <dgm:spPr/>
      <dgm:t>
        <a:bodyPr/>
        <a:lstStyle/>
        <a:p>
          <a:r>
            <a:rPr lang="en-US" dirty="0"/>
            <a:t>Testing</a:t>
          </a:r>
        </a:p>
      </dgm:t>
    </dgm:pt>
    <dgm:pt modelId="{44F64DFB-16D1-4541-8B59-F216D9AB0E87}" type="parTrans" cxnId="{57D4F0B1-4790-4775-8FC8-1F510D54CCAA}">
      <dgm:prSet/>
      <dgm:spPr/>
      <dgm:t>
        <a:bodyPr/>
        <a:lstStyle/>
        <a:p>
          <a:endParaRPr lang="en-US"/>
        </a:p>
      </dgm:t>
    </dgm:pt>
    <dgm:pt modelId="{2B750498-A1F9-402C-9788-4073FAFFE97E}" type="sibTrans" cxnId="{57D4F0B1-4790-4775-8FC8-1F510D54CCAA}">
      <dgm:prSet/>
      <dgm:spPr/>
      <dgm:t>
        <a:bodyPr/>
        <a:lstStyle/>
        <a:p>
          <a:endParaRPr lang="en-US"/>
        </a:p>
      </dgm:t>
    </dgm:pt>
    <dgm:pt modelId="{0AFBBD30-FC52-4949-94E1-0570697E1079}">
      <dgm:prSet phldrT="[Text]"/>
      <dgm:spPr/>
      <dgm:t>
        <a:bodyPr/>
        <a:lstStyle/>
        <a:p>
          <a:r>
            <a:rPr lang="en-US" dirty="0"/>
            <a:t>Deployment and Support</a:t>
          </a:r>
        </a:p>
      </dgm:t>
    </dgm:pt>
    <dgm:pt modelId="{AB9DC2BC-C84C-4F26-8BEF-896FFD644DC8}" type="parTrans" cxnId="{05A51ADC-E1EB-419F-8CA9-B45D2E457A24}">
      <dgm:prSet/>
      <dgm:spPr/>
      <dgm:t>
        <a:bodyPr/>
        <a:lstStyle/>
        <a:p>
          <a:endParaRPr lang="en-US"/>
        </a:p>
      </dgm:t>
    </dgm:pt>
    <dgm:pt modelId="{6D53C941-5DBA-4AF0-AF49-235E42242A7B}" type="sibTrans" cxnId="{05A51ADC-E1EB-419F-8CA9-B45D2E457A24}">
      <dgm:prSet/>
      <dgm:spPr/>
      <dgm:t>
        <a:bodyPr/>
        <a:lstStyle/>
        <a:p>
          <a:endParaRPr lang="en-US"/>
        </a:p>
      </dgm:t>
    </dgm:pt>
    <dgm:pt modelId="{0561ED43-54D1-4DA7-AD07-227506CAEB24}" type="pres">
      <dgm:prSet presAssocID="{6E0E0794-BBDE-407A-B799-89013A414FDB}" presName="Name0" presStyleCnt="0">
        <dgm:presLayoutVars>
          <dgm:dir/>
          <dgm:resizeHandles val="exact"/>
        </dgm:presLayoutVars>
      </dgm:prSet>
      <dgm:spPr/>
    </dgm:pt>
    <dgm:pt modelId="{1BCAEC37-42C4-4EA7-B6A1-4D95D266BEE7}" type="pres">
      <dgm:prSet presAssocID="{FAB3C3E9-B8B7-42D2-9FE3-52EC93638783}" presName="node" presStyleLbl="node1" presStyleIdx="0" presStyleCnt="5">
        <dgm:presLayoutVars>
          <dgm:bulletEnabled val="1"/>
        </dgm:presLayoutVars>
      </dgm:prSet>
      <dgm:spPr/>
    </dgm:pt>
    <dgm:pt modelId="{DE1F422E-A7E2-445E-B0CC-23746975485F}" type="pres">
      <dgm:prSet presAssocID="{ABC8DD38-2716-48F5-BC2F-FC03F222CBC5}" presName="sibTrans" presStyleLbl="sibTrans2D1" presStyleIdx="0" presStyleCnt="4"/>
      <dgm:spPr/>
    </dgm:pt>
    <dgm:pt modelId="{0E1DE8CA-3F94-4384-9135-8B8F943F1767}" type="pres">
      <dgm:prSet presAssocID="{ABC8DD38-2716-48F5-BC2F-FC03F222CBC5}" presName="connectorText" presStyleLbl="sibTrans2D1" presStyleIdx="0" presStyleCnt="4"/>
      <dgm:spPr/>
    </dgm:pt>
    <dgm:pt modelId="{6B0A174F-4B48-45D9-901D-CB7E7B511C14}" type="pres">
      <dgm:prSet presAssocID="{8DDF38ED-574C-49ED-9B1A-7073583AAD71}" presName="node" presStyleLbl="node1" presStyleIdx="1" presStyleCnt="5">
        <dgm:presLayoutVars>
          <dgm:bulletEnabled val="1"/>
        </dgm:presLayoutVars>
      </dgm:prSet>
      <dgm:spPr/>
    </dgm:pt>
    <dgm:pt modelId="{E216DAFA-2287-4C10-9C4B-3717C141C37B}" type="pres">
      <dgm:prSet presAssocID="{65DA375C-FD86-4594-AB69-5E96D9365900}" presName="sibTrans" presStyleLbl="sibTrans2D1" presStyleIdx="1" presStyleCnt="4"/>
      <dgm:spPr/>
    </dgm:pt>
    <dgm:pt modelId="{7C19AA0E-BF86-4F95-B8DE-893B34487370}" type="pres">
      <dgm:prSet presAssocID="{65DA375C-FD86-4594-AB69-5E96D9365900}" presName="connectorText" presStyleLbl="sibTrans2D1" presStyleIdx="1" presStyleCnt="4"/>
      <dgm:spPr/>
    </dgm:pt>
    <dgm:pt modelId="{04BD46B8-1687-4D00-A186-187383FC9101}" type="pres">
      <dgm:prSet presAssocID="{E8A9C172-B179-4650-A1B7-6A69B754E869}" presName="node" presStyleLbl="node1" presStyleIdx="2" presStyleCnt="5">
        <dgm:presLayoutVars>
          <dgm:bulletEnabled val="1"/>
        </dgm:presLayoutVars>
      </dgm:prSet>
      <dgm:spPr/>
    </dgm:pt>
    <dgm:pt modelId="{891348E3-6513-4EE8-8F43-C47348D4440D}" type="pres">
      <dgm:prSet presAssocID="{37544B22-CEB6-45C0-9160-C674F77AF0B5}" presName="sibTrans" presStyleLbl="sibTrans2D1" presStyleIdx="2" presStyleCnt="4"/>
      <dgm:spPr/>
    </dgm:pt>
    <dgm:pt modelId="{DED0C917-992A-46FC-8627-E57620C0EA3F}" type="pres">
      <dgm:prSet presAssocID="{37544B22-CEB6-45C0-9160-C674F77AF0B5}" presName="connectorText" presStyleLbl="sibTrans2D1" presStyleIdx="2" presStyleCnt="4"/>
      <dgm:spPr/>
    </dgm:pt>
    <dgm:pt modelId="{D081123D-396E-4F8C-A486-9B483B82C603}" type="pres">
      <dgm:prSet presAssocID="{C14D6627-2C48-474E-8218-D6D7FFDA9719}" presName="node" presStyleLbl="node1" presStyleIdx="3" presStyleCnt="5">
        <dgm:presLayoutVars>
          <dgm:bulletEnabled val="1"/>
        </dgm:presLayoutVars>
      </dgm:prSet>
      <dgm:spPr/>
    </dgm:pt>
    <dgm:pt modelId="{00C17E81-13D4-47C8-9FFA-8D63F16E6004}" type="pres">
      <dgm:prSet presAssocID="{2B750498-A1F9-402C-9788-4073FAFFE97E}" presName="sibTrans" presStyleLbl="sibTrans2D1" presStyleIdx="3" presStyleCnt="4"/>
      <dgm:spPr/>
    </dgm:pt>
    <dgm:pt modelId="{AD381403-8B3F-40D3-A014-E706B2B6805B}" type="pres">
      <dgm:prSet presAssocID="{2B750498-A1F9-402C-9788-4073FAFFE97E}" presName="connectorText" presStyleLbl="sibTrans2D1" presStyleIdx="3" presStyleCnt="4"/>
      <dgm:spPr/>
    </dgm:pt>
    <dgm:pt modelId="{C2A8FB63-4E62-4CAB-85A5-5A2574E041BC}" type="pres">
      <dgm:prSet presAssocID="{0AFBBD30-FC52-4949-94E1-0570697E1079}" presName="node" presStyleLbl="node1" presStyleIdx="4" presStyleCnt="5">
        <dgm:presLayoutVars>
          <dgm:bulletEnabled val="1"/>
        </dgm:presLayoutVars>
      </dgm:prSet>
      <dgm:spPr/>
    </dgm:pt>
  </dgm:ptLst>
  <dgm:cxnLst>
    <dgm:cxn modelId="{B97E2A05-A22F-4C8D-981C-FB725EF6F916}" type="presOf" srcId="{65DA375C-FD86-4594-AB69-5E96D9365900}" destId="{7C19AA0E-BF86-4F95-B8DE-893B34487370}" srcOrd="1" destOrd="0" presId="urn:microsoft.com/office/officeart/2005/8/layout/process1"/>
    <dgm:cxn modelId="{6C0C3234-26A7-45B8-94CE-5C3E9C66C15B}" type="presOf" srcId="{8DDF38ED-574C-49ED-9B1A-7073583AAD71}" destId="{6B0A174F-4B48-45D9-901D-CB7E7B511C14}" srcOrd="0" destOrd="0" presId="urn:microsoft.com/office/officeart/2005/8/layout/process1"/>
    <dgm:cxn modelId="{0061B037-C56C-40F7-A2AC-C4FC15D77BAF}" type="presOf" srcId="{0AFBBD30-FC52-4949-94E1-0570697E1079}" destId="{C2A8FB63-4E62-4CAB-85A5-5A2574E041BC}" srcOrd="0" destOrd="0" presId="urn:microsoft.com/office/officeart/2005/8/layout/process1"/>
    <dgm:cxn modelId="{1654FA39-E01D-4442-8272-197429F119C0}" srcId="{6E0E0794-BBDE-407A-B799-89013A414FDB}" destId="{FAB3C3E9-B8B7-42D2-9FE3-52EC93638783}" srcOrd="0" destOrd="0" parTransId="{923D110F-1230-4DB5-97AE-F3C7DE7A9EFF}" sibTransId="{ABC8DD38-2716-48F5-BC2F-FC03F222CBC5}"/>
    <dgm:cxn modelId="{D1016E47-28E7-4065-9A21-0491FB281790}" type="presOf" srcId="{ABC8DD38-2716-48F5-BC2F-FC03F222CBC5}" destId="{DE1F422E-A7E2-445E-B0CC-23746975485F}" srcOrd="0" destOrd="0" presId="urn:microsoft.com/office/officeart/2005/8/layout/process1"/>
    <dgm:cxn modelId="{4083F048-3A22-4503-AA6F-A9B9F1D94437}" type="presOf" srcId="{E8A9C172-B179-4650-A1B7-6A69B754E869}" destId="{04BD46B8-1687-4D00-A186-187383FC9101}" srcOrd="0" destOrd="0" presId="urn:microsoft.com/office/officeart/2005/8/layout/process1"/>
    <dgm:cxn modelId="{B4354A4F-5584-4215-B6DD-DFC48BDC2B27}" type="presOf" srcId="{ABC8DD38-2716-48F5-BC2F-FC03F222CBC5}" destId="{0E1DE8CA-3F94-4384-9135-8B8F943F1767}" srcOrd="1" destOrd="0" presId="urn:microsoft.com/office/officeart/2005/8/layout/process1"/>
    <dgm:cxn modelId="{F96F3059-74F8-4DF4-89AD-7557DBB63F95}" type="presOf" srcId="{C14D6627-2C48-474E-8218-D6D7FFDA9719}" destId="{D081123D-396E-4F8C-A486-9B483B82C603}" srcOrd="0" destOrd="0" presId="urn:microsoft.com/office/officeart/2005/8/layout/process1"/>
    <dgm:cxn modelId="{06A7907A-EFF8-4B77-BD34-63903F3C181C}" type="presOf" srcId="{37544B22-CEB6-45C0-9160-C674F77AF0B5}" destId="{891348E3-6513-4EE8-8F43-C47348D4440D}" srcOrd="0" destOrd="0" presId="urn:microsoft.com/office/officeart/2005/8/layout/process1"/>
    <dgm:cxn modelId="{95235A83-6D5B-4256-A62E-5F9E50565671}" type="presOf" srcId="{65DA375C-FD86-4594-AB69-5E96D9365900}" destId="{E216DAFA-2287-4C10-9C4B-3717C141C37B}" srcOrd="0" destOrd="0" presId="urn:microsoft.com/office/officeart/2005/8/layout/process1"/>
    <dgm:cxn modelId="{0A512890-4638-4480-8A60-5F790CBF9A38}" type="presOf" srcId="{37544B22-CEB6-45C0-9160-C674F77AF0B5}" destId="{DED0C917-992A-46FC-8627-E57620C0EA3F}" srcOrd="1" destOrd="0" presId="urn:microsoft.com/office/officeart/2005/8/layout/process1"/>
    <dgm:cxn modelId="{8F9234A1-8098-44EE-81ED-63F8BDB8E028}" type="presOf" srcId="{6E0E0794-BBDE-407A-B799-89013A414FDB}" destId="{0561ED43-54D1-4DA7-AD07-227506CAEB24}" srcOrd="0" destOrd="0" presId="urn:microsoft.com/office/officeart/2005/8/layout/process1"/>
    <dgm:cxn modelId="{B5CBD5A3-1261-4C5B-84B1-CB01AA669C4C}" srcId="{6E0E0794-BBDE-407A-B799-89013A414FDB}" destId="{8DDF38ED-574C-49ED-9B1A-7073583AAD71}" srcOrd="1" destOrd="0" parTransId="{E3447CC4-C162-4AE4-A4F8-46B009AA6FAA}" sibTransId="{65DA375C-FD86-4594-AB69-5E96D9365900}"/>
    <dgm:cxn modelId="{32952AA5-1CE9-44F0-8842-25FB815A390A}" type="presOf" srcId="{FAB3C3E9-B8B7-42D2-9FE3-52EC93638783}" destId="{1BCAEC37-42C4-4EA7-B6A1-4D95D266BEE7}" srcOrd="0" destOrd="0" presId="urn:microsoft.com/office/officeart/2005/8/layout/process1"/>
    <dgm:cxn modelId="{3DD01FAE-B133-4F65-8544-AA71A5298BDF}" srcId="{6E0E0794-BBDE-407A-B799-89013A414FDB}" destId="{E8A9C172-B179-4650-A1B7-6A69B754E869}" srcOrd="2" destOrd="0" parTransId="{E27067AA-E271-44C1-A2B4-DC7ED729B760}" sibTransId="{37544B22-CEB6-45C0-9160-C674F77AF0B5}"/>
    <dgm:cxn modelId="{57D4F0B1-4790-4775-8FC8-1F510D54CCAA}" srcId="{6E0E0794-BBDE-407A-B799-89013A414FDB}" destId="{C14D6627-2C48-474E-8218-D6D7FFDA9719}" srcOrd="3" destOrd="0" parTransId="{44F64DFB-16D1-4541-8B59-F216D9AB0E87}" sibTransId="{2B750498-A1F9-402C-9788-4073FAFFE97E}"/>
    <dgm:cxn modelId="{C8751DBC-A0F8-4C45-BD67-334E0216339D}" type="presOf" srcId="{2B750498-A1F9-402C-9788-4073FAFFE97E}" destId="{AD381403-8B3F-40D3-A014-E706B2B6805B}" srcOrd="1" destOrd="0" presId="urn:microsoft.com/office/officeart/2005/8/layout/process1"/>
    <dgm:cxn modelId="{33CF64C7-CA43-4BD3-AD24-C0135EAF8BEC}" type="presOf" srcId="{2B750498-A1F9-402C-9788-4073FAFFE97E}" destId="{00C17E81-13D4-47C8-9FFA-8D63F16E6004}" srcOrd="0" destOrd="0" presId="urn:microsoft.com/office/officeart/2005/8/layout/process1"/>
    <dgm:cxn modelId="{05A51ADC-E1EB-419F-8CA9-B45D2E457A24}" srcId="{6E0E0794-BBDE-407A-B799-89013A414FDB}" destId="{0AFBBD30-FC52-4949-94E1-0570697E1079}" srcOrd="4" destOrd="0" parTransId="{AB9DC2BC-C84C-4F26-8BEF-896FFD644DC8}" sibTransId="{6D53C941-5DBA-4AF0-AF49-235E42242A7B}"/>
    <dgm:cxn modelId="{428FAF79-A13A-423F-B25F-E6CCC89E90D3}" type="presParOf" srcId="{0561ED43-54D1-4DA7-AD07-227506CAEB24}" destId="{1BCAEC37-42C4-4EA7-B6A1-4D95D266BEE7}" srcOrd="0" destOrd="0" presId="urn:microsoft.com/office/officeart/2005/8/layout/process1"/>
    <dgm:cxn modelId="{99A3316E-FE76-4DC0-BA25-D014702E32D3}" type="presParOf" srcId="{0561ED43-54D1-4DA7-AD07-227506CAEB24}" destId="{DE1F422E-A7E2-445E-B0CC-23746975485F}" srcOrd="1" destOrd="0" presId="urn:microsoft.com/office/officeart/2005/8/layout/process1"/>
    <dgm:cxn modelId="{744A5C0A-9731-4A2E-8891-51CC4565314B}" type="presParOf" srcId="{DE1F422E-A7E2-445E-B0CC-23746975485F}" destId="{0E1DE8CA-3F94-4384-9135-8B8F943F1767}" srcOrd="0" destOrd="0" presId="urn:microsoft.com/office/officeart/2005/8/layout/process1"/>
    <dgm:cxn modelId="{6A5D1D30-D741-45B0-8398-FE3703F9981A}" type="presParOf" srcId="{0561ED43-54D1-4DA7-AD07-227506CAEB24}" destId="{6B0A174F-4B48-45D9-901D-CB7E7B511C14}" srcOrd="2" destOrd="0" presId="urn:microsoft.com/office/officeart/2005/8/layout/process1"/>
    <dgm:cxn modelId="{49AA2357-04BE-46B1-8B61-AE71062D22BC}" type="presParOf" srcId="{0561ED43-54D1-4DA7-AD07-227506CAEB24}" destId="{E216DAFA-2287-4C10-9C4B-3717C141C37B}" srcOrd="3" destOrd="0" presId="urn:microsoft.com/office/officeart/2005/8/layout/process1"/>
    <dgm:cxn modelId="{050A997C-26DF-44CD-A359-212CFA687E64}" type="presParOf" srcId="{E216DAFA-2287-4C10-9C4B-3717C141C37B}" destId="{7C19AA0E-BF86-4F95-B8DE-893B34487370}" srcOrd="0" destOrd="0" presId="urn:microsoft.com/office/officeart/2005/8/layout/process1"/>
    <dgm:cxn modelId="{CC14A0BE-2958-440F-9E77-1D1ABD4A3BFB}" type="presParOf" srcId="{0561ED43-54D1-4DA7-AD07-227506CAEB24}" destId="{04BD46B8-1687-4D00-A186-187383FC9101}" srcOrd="4" destOrd="0" presId="urn:microsoft.com/office/officeart/2005/8/layout/process1"/>
    <dgm:cxn modelId="{631B4A2D-0EE0-4F82-B2E3-DE75EBAD2218}" type="presParOf" srcId="{0561ED43-54D1-4DA7-AD07-227506CAEB24}" destId="{891348E3-6513-4EE8-8F43-C47348D4440D}" srcOrd="5" destOrd="0" presId="urn:microsoft.com/office/officeart/2005/8/layout/process1"/>
    <dgm:cxn modelId="{B32B7C5F-6AAC-4DBE-AB1C-D3D1A6D6F092}" type="presParOf" srcId="{891348E3-6513-4EE8-8F43-C47348D4440D}" destId="{DED0C917-992A-46FC-8627-E57620C0EA3F}" srcOrd="0" destOrd="0" presId="urn:microsoft.com/office/officeart/2005/8/layout/process1"/>
    <dgm:cxn modelId="{1C3D06DA-F6F2-4500-A0DE-5F45624E3969}" type="presParOf" srcId="{0561ED43-54D1-4DA7-AD07-227506CAEB24}" destId="{D081123D-396E-4F8C-A486-9B483B82C603}" srcOrd="6" destOrd="0" presId="urn:microsoft.com/office/officeart/2005/8/layout/process1"/>
    <dgm:cxn modelId="{28285C22-6F36-4636-A6AF-989A46CCF92D}" type="presParOf" srcId="{0561ED43-54D1-4DA7-AD07-227506CAEB24}" destId="{00C17E81-13D4-47C8-9FFA-8D63F16E6004}" srcOrd="7" destOrd="0" presId="urn:microsoft.com/office/officeart/2005/8/layout/process1"/>
    <dgm:cxn modelId="{27736FF9-9ECA-476A-AA26-0F6E7E823334}" type="presParOf" srcId="{00C17E81-13D4-47C8-9FFA-8D63F16E6004}" destId="{AD381403-8B3F-40D3-A014-E706B2B6805B}" srcOrd="0" destOrd="0" presId="urn:microsoft.com/office/officeart/2005/8/layout/process1"/>
    <dgm:cxn modelId="{9E01F0C8-5A04-4567-BCF4-8EC149D39864}" type="presParOf" srcId="{0561ED43-54D1-4DA7-AD07-227506CAEB24}" destId="{C2A8FB63-4E62-4CAB-85A5-5A2574E041BC}"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A0724FA-20B9-4671-875A-13492C3704D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5074258-3687-4B21-8ADC-7FF7AFD93796}">
      <dgm:prSet/>
      <dgm:spPr/>
      <dgm:t>
        <a:bodyPr/>
        <a:lstStyle/>
        <a:p>
          <a:r>
            <a:rPr lang="en-US"/>
            <a:t>Create</a:t>
          </a:r>
        </a:p>
      </dgm:t>
    </dgm:pt>
    <dgm:pt modelId="{246457F8-4A5F-4D25-8B42-3025F30AB631}" type="parTrans" cxnId="{155C1A8B-51FC-4D3E-9E91-411895F07CC0}">
      <dgm:prSet/>
      <dgm:spPr/>
      <dgm:t>
        <a:bodyPr/>
        <a:lstStyle/>
        <a:p>
          <a:endParaRPr lang="en-US"/>
        </a:p>
      </dgm:t>
    </dgm:pt>
    <dgm:pt modelId="{DECE8EBA-3617-4133-95A6-F2CA2B0CECB8}" type="sibTrans" cxnId="{155C1A8B-51FC-4D3E-9E91-411895F07CC0}">
      <dgm:prSet/>
      <dgm:spPr/>
      <dgm:t>
        <a:bodyPr/>
        <a:lstStyle/>
        <a:p>
          <a:endParaRPr lang="en-US"/>
        </a:p>
      </dgm:t>
    </dgm:pt>
    <dgm:pt modelId="{94F5ABB2-A9BB-4239-A1AB-C7A9D8B59EA8}">
      <dgm:prSet/>
      <dgm:spPr/>
      <dgm:t>
        <a:bodyPr/>
        <a:lstStyle/>
        <a:p>
          <a:r>
            <a:rPr lang="en-US" dirty="0"/>
            <a:t>Create a list of functional requirements</a:t>
          </a:r>
        </a:p>
      </dgm:t>
    </dgm:pt>
    <dgm:pt modelId="{1F53297B-49B0-45CE-A0A5-8F40B1A93F16}" type="parTrans" cxnId="{3BBED570-6C48-4C1D-9C15-65145FB55F60}">
      <dgm:prSet/>
      <dgm:spPr/>
      <dgm:t>
        <a:bodyPr/>
        <a:lstStyle/>
        <a:p>
          <a:endParaRPr lang="en-US"/>
        </a:p>
      </dgm:t>
    </dgm:pt>
    <dgm:pt modelId="{FE2E7C55-CB8D-48D0-AEE9-E78A4641174E}" type="sibTrans" cxnId="{3BBED570-6C48-4C1D-9C15-65145FB55F60}">
      <dgm:prSet/>
      <dgm:spPr/>
      <dgm:t>
        <a:bodyPr/>
        <a:lstStyle/>
        <a:p>
          <a:endParaRPr lang="en-US"/>
        </a:p>
      </dgm:t>
    </dgm:pt>
    <dgm:pt modelId="{EC1281B5-ED86-44EC-AE3E-DB8412F0F8C3}">
      <dgm:prSet/>
      <dgm:spPr/>
      <dgm:t>
        <a:bodyPr/>
        <a:lstStyle/>
        <a:p>
          <a:r>
            <a:rPr lang="en-US"/>
            <a:t>Prepare</a:t>
          </a:r>
        </a:p>
      </dgm:t>
    </dgm:pt>
    <dgm:pt modelId="{2BD58BBD-B0D8-4230-AEDD-80C430BC58C7}" type="parTrans" cxnId="{E473461B-02AD-432E-AB54-830EB2B77BFE}">
      <dgm:prSet/>
      <dgm:spPr/>
      <dgm:t>
        <a:bodyPr/>
        <a:lstStyle/>
        <a:p>
          <a:endParaRPr lang="en-US"/>
        </a:p>
      </dgm:t>
    </dgm:pt>
    <dgm:pt modelId="{FDB4C642-B8D9-4FFF-AD23-03D70C71B52A}" type="sibTrans" cxnId="{E473461B-02AD-432E-AB54-830EB2B77BFE}">
      <dgm:prSet/>
      <dgm:spPr/>
      <dgm:t>
        <a:bodyPr/>
        <a:lstStyle/>
        <a:p>
          <a:endParaRPr lang="en-US"/>
        </a:p>
      </dgm:t>
    </dgm:pt>
    <dgm:pt modelId="{8F56EB51-5934-4DB7-958D-51498BF7DE22}">
      <dgm:prSet/>
      <dgm:spPr/>
      <dgm:t>
        <a:bodyPr/>
        <a:lstStyle/>
        <a:p>
          <a:r>
            <a:rPr lang="en-US" dirty="0"/>
            <a:t>Prepare a product roadmap</a:t>
          </a:r>
        </a:p>
      </dgm:t>
    </dgm:pt>
    <dgm:pt modelId="{4DE83689-5346-4346-A1D9-364FB28E1C22}" type="parTrans" cxnId="{52B3821A-8220-4DE9-85B3-9767581D7570}">
      <dgm:prSet/>
      <dgm:spPr/>
      <dgm:t>
        <a:bodyPr/>
        <a:lstStyle/>
        <a:p>
          <a:endParaRPr lang="en-US"/>
        </a:p>
      </dgm:t>
    </dgm:pt>
    <dgm:pt modelId="{D5178DF0-AE53-48E6-80F0-D4DADC3C6913}" type="sibTrans" cxnId="{52B3821A-8220-4DE9-85B3-9767581D7570}">
      <dgm:prSet/>
      <dgm:spPr/>
      <dgm:t>
        <a:bodyPr/>
        <a:lstStyle/>
        <a:p>
          <a:endParaRPr lang="en-US"/>
        </a:p>
      </dgm:t>
    </dgm:pt>
    <dgm:pt modelId="{B80B1752-A51D-46CE-85BE-C2C85A0D2930}">
      <dgm:prSet/>
      <dgm:spPr/>
      <dgm:t>
        <a:bodyPr/>
        <a:lstStyle/>
        <a:p>
          <a:r>
            <a:rPr lang="en-US"/>
            <a:t>Identify</a:t>
          </a:r>
        </a:p>
      </dgm:t>
    </dgm:pt>
    <dgm:pt modelId="{2D7B69D5-D2F4-45F4-B0D8-4449EC77B8A4}" type="parTrans" cxnId="{C4184750-145D-41E6-801E-686345A6BE7B}">
      <dgm:prSet/>
      <dgm:spPr/>
      <dgm:t>
        <a:bodyPr/>
        <a:lstStyle/>
        <a:p>
          <a:endParaRPr lang="en-US"/>
        </a:p>
      </dgm:t>
    </dgm:pt>
    <dgm:pt modelId="{AA3BB255-4067-49B2-97BB-6ED67F62BA39}" type="sibTrans" cxnId="{C4184750-145D-41E6-801E-686345A6BE7B}">
      <dgm:prSet/>
      <dgm:spPr/>
      <dgm:t>
        <a:bodyPr/>
        <a:lstStyle/>
        <a:p>
          <a:endParaRPr lang="en-US"/>
        </a:p>
      </dgm:t>
    </dgm:pt>
    <dgm:pt modelId="{F73214EE-118B-481D-9B50-E6A2532F953B}">
      <dgm:prSet/>
      <dgm:spPr/>
      <dgm:t>
        <a:bodyPr/>
        <a:lstStyle/>
        <a:p>
          <a:r>
            <a:rPr lang="en-US" dirty="0"/>
            <a:t>Identify skills needed</a:t>
          </a:r>
        </a:p>
      </dgm:t>
    </dgm:pt>
    <dgm:pt modelId="{3A07253A-83D6-43E3-8C1A-E94792E72847}" type="parTrans" cxnId="{0A3D0E3F-60B4-44DC-91CC-0A2BD732F82A}">
      <dgm:prSet/>
      <dgm:spPr/>
      <dgm:t>
        <a:bodyPr/>
        <a:lstStyle/>
        <a:p>
          <a:endParaRPr lang="en-US"/>
        </a:p>
      </dgm:t>
    </dgm:pt>
    <dgm:pt modelId="{F9C26429-9172-42EF-9BBD-6B666C6BB766}" type="sibTrans" cxnId="{0A3D0E3F-60B4-44DC-91CC-0A2BD732F82A}">
      <dgm:prSet/>
      <dgm:spPr/>
      <dgm:t>
        <a:bodyPr/>
        <a:lstStyle/>
        <a:p>
          <a:endParaRPr lang="en-US"/>
        </a:p>
      </dgm:t>
    </dgm:pt>
    <dgm:pt modelId="{4E96DFFD-7A6C-A446-95A3-B61FC5A285D8}">
      <dgm:prSet/>
      <dgm:spPr/>
      <dgm:t>
        <a:bodyPr/>
        <a:lstStyle/>
        <a:p>
          <a:r>
            <a:rPr lang="en-US" dirty="0"/>
            <a:t>What will it need to do?</a:t>
          </a:r>
        </a:p>
      </dgm:t>
    </dgm:pt>
    <dgm:pt modelId="{9F588A8E-B24D-F540-9F0B-D5320639125B}" type="parTrans" cxnId="{80602EC4-0D46-BA4F-B03F-543CBB1297BB}">
      <dgm:prSet/>
      <dgm:spPr/>
      <dgm:t>
        <a:bodyPr/>
        <a:lstStyle/>
        <a:p>
          <a:endParaRPr lang="en-US"/>
        </a:p>
      </dgm:t>
    </dgm:pt>
    <dgm:pt modelId="{4833EBD9-F839-8641-9449-61986F32BBC9}" type="sibTrans" cxnId="{80602EC4-0D46-BA4F-B03F-543CBB1297BB}">
      <dgm:prSet/>
      <dgm:spPr/>
      <dgm:t>
        <a:bodyPr/>
        <a:lstStyle/>
        <a:p>
          <a:endParaRPr lang="en-US"/>
        </a:p>
      </dgm:t>
    </dgm:pt>
    <dgm:pt modelId="{C16D6888-E8CB-6543-A14C-A703C233740A}">
      <dgm:prSet/>
      <dgm:spPr/>
      <dgm:t>
        <a:bodyPr/>
        <a:lstStyle/>
        <a:p>
          <a:r>
            <a:rPr lang="en-US" dirty="0"/>
            <a:t>Who will it do it for?</a:t>
          </a:r>
        </a:p>
      </dgm:t>
    </dgm:pt>
    <dgm:pt modelId="{3EB36F61-369F-0B4B-B10A-C9604C37564C}" type="parTrans" cxnId="{866E1DB6-FD2E-D444-AD3D-26463EE64BF2}">
      <dgm:prSet/>
      <dgm:spPr/>
      <dgm:t>
        <a:bodyPr/>
        <a:lstStyle/>
        <a:p>
          <a:endParaRPr lang="en-US"/>
        </a:p>
      </dgm:t>
    </dgm:pt>
    <dgm:pt modelId="{B201F1CC-C128-2B4F-9016-075CC693F065}" type="sibTrans" cxnId="{866E1DB6-FD2E-D444-AD3D-26463EE64BF2}">
      <dgm:prSet/>
      <dgm:spPr/>
      <dgm:t>
        <a:bodyPr/>
        <a:lstStyle/>
        <a:p>
          <a:endParaRPr lang="en-US"/>
        </a:p>
      </dgm:t>
    </dgm:pt>
    <dgm:pt modelId="{3D9D2019-6EF6-714A-9473-207083C49A1C}">
      <dgm:prSet/>
      <dgm:spPr/>
      <dgm:t>
        <a:bodyPr/>
        <a:lstStyle/>
        <a:p>
          <a:r>
            <a:rPr lang="en-US" dirty="0"/>
            <a:t>When will it do it?</a:t>
          </a:r>
        </a:p>
      </dgm:t>
    </dgm:pt>
    <dgm:pt modelId="{2FCF29A4-EBB8-1243-9F4B-9BC4260B3590}" type="parTrans" cxnId="{023325B3-F72E-9043-9805-062E8E035E2F}">
      <dgm:prSet/>
      <dgm:spPr/>
      <dgm:t>
        <a:bodyPr/>
        <a:lstStyle/>
        <a:p>
          <a:endParaRPr lang="en-US"/>
        </a:p>
      </dgm:t>
    </dgm:pt>
    <dgm:pt modelId="{0D25BB7A-6DB2-2643-9292-7A5E51C9E780}" type="sibTrans" cxnId="{023325B3-F72E-9043-9805-062E8E035E2F}">
      <dgm:prSet/>
      <dgm:spPr/>
      <dgm:t>
        <a:bodyPr/>
        <a:lstStyle/>
        <a:p>
          <a:endParaRPr lang="en-US"/>
        </a:p>
      </dgm:t>
    </dgm:pt>
    <dgm:pt modelId="{A0F690F4-5738-AF41-B3D1-157CE13F9F0C}">
      <dgm:prSet/>
      <dgm:spPr/>
      <dgm:t>
        <a:bodyPr/>
        <a:lstStyle/>
        <a:p>
          <a:r>
            <a:rPr lang="en-US" dirty="0"/>
            <a:t>Create an MVP</a:t>
          </a:r>
        </a:p>
      </dgm:t>
    </dgm:pt>
    <dgm:pt modelId="{96B6E897-4F59-574D-92C3-85D41F779435}" type="parTrans" cxnId="{4D129866-461E-164B-9AA6-CD815B044C50}">
      <dgm:prSet/>
      <dgm:spPr/>
      <dgm:t>
        <a:bodyPr/>
        <a:lstStyle/>
        <a:p>
          <a:endParaRPr lang="en-US"/>
        </a:p>
      </dgm:t>
    </dgm:pt>
    <dgm:pt modelId="{0809DE5D-8FB6-934E-AA39-0DE6140AD7C9}" type="sibTrans" cxnId="{4D129866-461E-164B-9AA6-CD815B044C50}">
      <dgm:prSet/>
      <dgm:spPr/>
      <dgm:t>
        <a:bodyPr/>
        <a:lstStyle/>
        <a:p>
          <a:endParaRPr lang="en-US"/>
        </a:p>
      </dgm:t>
    </dgm:pt>
    <dgm:pt modelId="{8A8BF89D-71E2-2F41-9C1A-B9AA532ABA4B}">
      <dgm:prSet/>
      <dgm:spPr/>
      <dgm:t>
        <a:bodyPr/>
        <a:lstStyle/>
        <a:p>
          <a:r>
            <a:rPr lang="en-US" dirty="0"/>
            <a:t>Milestones timeline</a:t>
          </a:r>
        </a:p>
      </dgm:t>
    </dgm:pt>
    <dgm:pt modelId="{1CDD02B2-B6E1-DA4B-9F91-F8D13841A11E}" type="parTrans" cxnId="{EDCB86C5-68EE-BC4F-94C1-E027C4E09640}">
      <dgm:prSet/>
      <dgm:spPr/>
      <dgm:t>
        <a:bodyPr/>
        <a:lstStyle/>
        <a:p>
          <a:endParaRPr lang="en-US"/>
        </a:p>
      </dgm:t>
    </dgm:pt>
    <dgm:pt modelId="{5BA7C9D5-E339-3C44-A2DF-C2F4DD0B8E19}" type="sibTrans" cxnId="{EDCB86C5-68EE-BC4F-94C1-E027C4E09640}">
      <dgm:prSet/>
      <dgm:spPr/>
      <dgm:t>
        <a:bodyPr/>
        <a:lstStyle/>
        <a:p>
          <a:endParaRPr lang="en-US"/>
        </a:p>
      </dgm:t>
    </dgm:pt>
    <dgm:pt modelId="{D77AAB77-DE35-C948-BA25-F3B4218B7DC2}">
      <dgm:prSet/>
      <dgm:spPr/>
      <dgm:t>
        <a:bodyPr/>
        <a:lstStyle/>
        <a:p>
          <a:r>
            <a:rPr lang="en-US" dirty="0"/>
            <a:t>Development stack</a:t>
          </a:r>
        </a:p>
      </dgm:t>
    </dgm:pt>
    <dgm:pt modelId="{EFE7804A-EB8F-4F4A-ABF1-A31C9DFE1393}" type="parTrans" cxnId="{07DE17B6-1A89-564D-A279-445D17644499}">
      <dgm:prSet/>
      <dgm:spPr/>
      <dgm:t>
        <a:bodyPr/>
        <a:lstStyle/>
        <a:p>
          <a:endParaRPr lang="en-US"/>
        </a:p>
      </dgm:t>
    </dgm:pt>
    <dgm:pt modelId="{7271B6C0-11DC-3648-A43B-4F976C46A1A5}" type="sibTrans" cxnId="{07DE17B6-1A89-564D-A279-445D17644499}">
      <dgm:prSet/>
      <dgm:spPr/>
      <dgm:t>
        <a:bodyPr/>
        <a:lstStyle/>
        <a:p>
          <a:endParaRPr lang="en-US"/>
        </a:p>
      </dgm:t>
    </dgm:pt>
    <dgm:pt modelId="{A04EFBDF-80C5-4C49-BFFD-E573F322DDAC}">
      <dgm:prSet/>
      <dgm:spPr/>
      <dgm:t>
        <a:bodyPr/>
        <a:lstStyle/>
        <a:p>
          <a:r>
            <a:rPr lang="en-US" dirty="0"/>
            <a:t>Consider the deployment target(s)</a:t>
          </a:r>
        </a:p>
      </dgm:t>
    </dgm:pt>
    <dgm:pt modelId="{9788464E-E8A0-B145-AB2D-DE647E9438FD}" type="parTrans" cxnId="{AA3FACF8-9636-C047-B300-E8D349B882A2}">
      <dgm:prSet/>
      <dgm:spPr/>
      <dgm:t>
        <a:bodyPr/>
        <a:lstStyle/>
        <a:p>
          <a:endParaRPr lang="en-US"/>
        </a:p>
      </dgm:t>
    </dgm:pt>
    <dgm:pt modelId="{043E1CEA-52AB-D04F-9E59-9F6CDF30E6A8}" type="sibTrans" cxnId="{AA3FACF8-9636-C047-B300-E8D349B882A2}">
      <dgm:prSet/>
      <dgm:spPr/>
      <dgm:t>
        <a:bodyPr/>
        <a:lstStyle/>
        <a:p>
          <a:endParaRPr lang="en-US"/>
        </a:p>
      </dgm:t>
    </dgm:pt>
    <dgm:pt modelId="{804FBC39-6AF7-FA48-A63F-E03A41FA77B4}" type="pres">
      <dgm:prSet presAssocID="{BA0724FA-20B9-4671-875A-13492C3704D1}" presName="linear" presStyleCnt="0">
        <dgm:presLayoutVars>
          <dgm:animLvl val="lvl"/>
          <dgm:resizeHandles val="exact"/>
        </dgm:presLayoutVars>
      </dgm:prSet>
      <dgm:spPr/>
    </dgm:pt>
    <dgm:pt modelId="{E45E13D8-3218-EB46-AB28-9477986CFE56}" type="pres">
      <dgm:prSet presAssocID="{D5074258-3687-4B21-8ADC-7FF7AFD93796}" presName="parentText" presStyleLbl="node1" presStyleIdx="0" presStyleCnt="3">
        <dgm:presLayoutVars>
          <dgm:chMax val="0"/>
          <dgm:bulletEnabled val="1"/>
        </dgm:presLayoutVars>
      </dgm:prSet>
      <dgm:spPr/>
    </dgm:pt>
    <dgm:pt modelId="{19E7B154-38EC-474C-A2C6-A1DDBC0B5F81}" type="pres">
      <dgm:prSet presAssocID="{D5074258-3687-4B21-8ADC-7FF7AFD93796}" presName="childText" presStyleLbl="revTx" presStyleIdx="0" presStyleCnt="3">
        <dgm:presLayoutVars>
          <dgm:bulletEnabled val="1"/>
        </dgm:presLayoutVars>
      </dgm:prSet>
      <dgm:spPr/>
    </dgm:pt>
    <dgm:pt modelId="{557EE151-74F9-0D44-8A80-7CD4B3BBFC54}" type="pres">
      <dgm:prSet presAssocID="{EC1281B5-ED86-44EC-AE3E-DB8412F0F8C3}" presName="parentText" presStyleLbl="node1" presStyleIdx="1" presStyleCnt="3">
        <dgm:presLayoutVars>
          <dgm:chMax val="0"/>
          <dgm:bulletEnabled val="1"/>
        </dgm:presLayoutVars>
      </dgm:prSet>
      <dgm:spPr/>
    </dgm:pt>
    <dgm:pt modelId="{138EAA15-6474-FC4E-A1F2-EF2813391EA5}" type="pres">
      <dgm:prSet presAssocID="{EC1281B5-ED86-44EC-AE3E-DB8412F0F8C3}" presName="childText" presStyleLbl="revTx" presStyleIdx="1" presStyleCnt="3">
        <dgm:presLayoutVars>
          <dgm:bulletEnabled val="1"/>
        </dgm:presLayoutVars>
      </dgm:prSet>
      <dgm:spPr/>
    </dgm:pt>
    <dgm:pt modelId="{8418DAE4-255B-054F-8476-78DA4B51807F}" type="pres">
      <dgm:prSet presAssocID="{B80B1752-A51D-46CE-85BE-C2C85A0D2930}" presName="parentText" presStyleLbl="node1" presStyleIdx="2" presStyleCnt="3">
        <dgm:presLayoutVars>
          <dgm:chMax val="0"/>
          <dgm:bulletEnabled val="1"/>
        </dgm:presLayoutVars>
      </dgm:prSet>
      <dgm:spPr/>
    </dgm:pt>
    <dgm:pt modelId="{4477844B-D478-EE4D-B5F6-A701381385C3}" type="pres">
      <dgm:prSet presAssocID="{B80B1752-A51D-46CE-85BE-C2C85A0D2930}" presName="childText" presStyleLbl="revTx" presStyleIdx="2" presStyleCnt="3">
        <dgm:presLayoutVars>
          <dgm:bulletEnabled val="1"/>
        </dgm:presLayoutVars>
      </dgm:prSet>
      <dgm:spPr/>
    </dgm:pt>
  </dgm:ptLst>
  <dgm:cxnLst>
    <dgm:cxn modelId="{52B3821A-8220-4DE9-85B3-9767581D7570}" srcId="{EC1281B5-ED86-44EC-AE3E-DB8412F0F8C3}" destId="{8F56EB51-5934-4DB7-958D-51498BF7DE22}" srcOrd="0" destOrd="0" parTransId="{4DE83689-5346-4346-A1D9-364FB28E1C22}" sibTransId="{D5178DF0-AE53-48E6-80F0-D4DADC3C6913}"/>
    <dgm:cxn modelId="{E473461B-02AD-432E-AB54-830EB2B77BFE}" srcId="{BA0724FA-20B9-4671-875A-13492C3704D1}" destId="{EC1281B5-ED86-44EC-AE3E-DB8412F0F8C3}" srcOrd="1" destOrd="0" parTransId="{2BD58BBD-B0D8-4230-AEDD-80C430BC58C7}" sibTransId="{FDB4C642-B8D9-4FFF-AD23-03D70C71B52A}"/>
    <dgm:cxn modelId="{8464A728-6CEF-0C41-A87D-DEF39AE3EA92}" type="presOf" srcId="{94F5ABB2-A9BB-4239-A1AB-C7A9D8B59EA8}" destId="{19E7B154-38EC-474C-A2C6-A1DDBC0B5F81}" srcOrd="0" destOrd="0" presId="urn:microsoft.com/office/officeart/2005/8/layout/vList2"/>
    <dgm:cxn modelId="{5E154A2E-DA95-CD4C-BB1F-2B226D77D575}" type="presOf" srcId="{C16D6888-E8CB-6543-A14C-A703C233740A}" destId="{19E7B154-38EC-474C-A2C6-A1DDBC0B5F81}" srcOrd="0" destOrd="2" presId="urn:microsoft.com/office/officeart/2005/8/layout/vList2"/>
    <dgm:cxn modelId="{F40BEA2E-8542-6B40-8CDA-660BF3B1CC5C}" type="presOf" srcId="{4E96DFFD-7A6C-A446-95A3-B61FC5A285D8}" destId="{19E7B154-38EC-474C-A2C6-A1DDBC0B5F81}" srcOrd="0" destOrd="1" presId="urn:microsoft.com/office/officeart/2005/8/layout/vList2"/>
    <dgm:cxn modelId="{39CD0C39-9DF1-4843-B862-B79A1FB92358}" type="presOf" srcId="{A04EFBDF-80C5-4C49-BFFD-E573F322DDAC}" destId="{4477844B-D478-EE4D-B5F6-A701381385C3}" srcOrd="0" destOrd="2" presId="urn:microsoft.com/office/officeart/2005/8/layout/vList2"/>
    <dgm:cxn modelId="{0A3D0E3F-60B4-44DC-91CC-0A2BD732F82A}" srcId="{B80B1752-A51D-46CE-85BE-C2C85A0D2930}" destId="{F73214EE-118B-481D-9B50-E6A2532F953B}" srcOrd="0" destOrd="0" parTransId="{3A07253A-83D6-43E3-8C1A-E94792E72847}" sibTransId="{F9C26429-9172-42EF-9BBD-6B666C6BB766}"/>
    <dgm:cxn modelId="{C4184750-145D-41E6-801E-686345A6BE7B}" srcId="{BA0724FA-20B9-4671-875A-13492C3704D1}" destId="{B80B1752-A51D-46CE-85BE-C2C85A0D2930}" srcOrd="2" destOrd="0" parTransId="{2D7B69D5-D2F4-45F4-B0D8-4449EC77B8A4}" sibTransId="{AA3BB255-4067-49B2-97BB-6ED67F62BA39}"/>
    <dgm:cxn modelId="{BE1BF45C-686D-9342-8C69-217975FEDF4C}" type="presOf" srcId="{A0F690F4-5738-AF41-B3D1-157CE13F9F0C}" destId="{138EAA15-6474-FC4E-A1F2-EF2813391EA5}" srcOrd="0" destOrd="1" presId="urn:microsoft.com/office/officeart/2005/8/layout/vList2"/>
    <dgm:cxn modelId="{E0261763-4CD2-A945-9FE9-F7F61D8E2E0C}" type="presOf" srcId="{EC1281B5-ED86-44EC-AE3E-DB8412F0F8C3}" destId="{557EE151-74F9-0D44-8A80-7CD4B3BBFC54}" srcOrd="0" destOrd="0" presId="urn:microsoft.com/office/officeart/2005/8/layout/vList2"/>
    <dgm:cxn modelId="{4D129866-461E-164B-9AA6-CD815B044C50}" srcId="{8F56EB51-5934-4DB7-958D-51498BF7DE22}" destId="{A0F690F4-5738-AF41-B3D1-157CE13F9F0C}" srcOrd="0" destOrd="0" parTransId="{96B6E897-4F59-574D-92C3-85D41F779435}" sibTransId="{0809DE5D-8FB6-934E-AA39-0DE6140AD7C9}"/>
    <dgm:cxn modelId="{3BBED570-6C48-4C1D-9C15-65145FB55F60}" srcId="{D5074258-3687-4B21-8ADC-7FF7AFD93796}" destId="{94F5ABB2-A9BB-4239-A1AB-C7A9D8B59EA8}" srcOrd="0" destOrd="0" parTransId="{1F53297B-49B0-45CE-A0A5-8F40B1A93F16}" sibTransId="{FE2E7C55-CB8D-48D0-AEE9-E78A4641174E}"/>
    <dgm:cxn modelId="{155C1A8B-51FC-4D3E-9E91-411895F07CC0}" srcId="{BA0724FA-20B9-4671-875A-13492C3704D1}" destId="{D5074258-3687-4B21-8ADC-7FF7AFD93796}" srcOrd="0" destOrd="0" parTransId="{246457F8-4A5F-4D25-8B42-3025F30AB631}" sibTransId="{DECE8EBA-3617-4133-95A6-F2CA2B0CECB8}"/>
    <dgm:cxn modelId="{1D804397-7075-1645-B092-D38E4D55F1ED}" type="presOf" srcId="{B80B1752-A51D-46CE-85BE-C2C85A0D2930}" destId="{8418DAE4-255B-054F-8476-78DA4B51807F}" srcOrd="0" destOrd="0" presId="urn:microsoft.com/office/officeart/2005/8/layout/vList2"/>
    <dgm:cxn modelId="{81DD18A2-F293-504D-B08D-E0A4975C21A6}" type="presOf" srcId="{D77AAB77-DE35-C948-BA25-F3B4218B7DC2}" destId="{4477844B-D478-EE4D-B5F6-A701381385C3}" srcOrd="0" destOrd="1" presId="urn:microsoft.com/office/officeart/2005/8/layout/vList2"/>
    <dgm:cxn modelId="{023325B3-F72E-9043-9805-062E8E035E2F}" srcId="{94F5ABB2-A9BB-4239-A1AB-C7A9D8B59EA8}" destId="{3D9D2019-6EF6-714A-9473-207083C49A1C}" srcOrd="2" destOrd="0" parTransId="{2FCF29A4-EBB8-1243-9F4B-9BC4260B3590}" sibTransId="{0D25BB7A-6DB2-2643-9292-7A5E51C9E780}"/>
    <dgm:cxn modelId="{2EF784B3-D69F-A946-B1AB-621810101B9A}" type="presOf" srcId="{8A8BF89D-71E2-2F41-9C1A-B9AA532ABA4B}" destId="{138EAA15-6474-FC4E-A1F2-EF2813391EA5}" srcOrd="0" destOrd="2" presId="urn:microsoft.com/office/officeart/2005/8/layout/vList2"/>
    <dgm:cxn modelId="{07DE17B6-1A89-564D-A279-445D17644499}" srcId="{F73214EE-118B-481D-9B50-E6A2532F953B}" destId="{D77AAB77-DE35-C948-BA25-F3B4218B7DC2}" srcOrd="0" destOrd="0" parTransId="{EFE7804A-EB8F-4F4A-ABF1-A31C9DFE1393}" sibTransId="{7271B6C0-11DC-3648-A43B-4F976C46A1A5}"/>
    <dgm:cxn modelId="{866E1DB6-FD2E-D444-AD3D-26463EE64BF2}" srcId="{94F5ABB2-A9BB-4239-A1AB-C7A9D8B59EA8}" destId="{C16D6888-E8CB-6543-A14C-A703C233740A}" srcOrd="1" destOrd="0" parTransId="{3EB36F61-369F-0B4B-B10A-C9604C37564C}" sibTransId="{B201F1CC-C128-2B4F-9016-075CC693F065}"/>
    <dgm:cxn modelId="{80602EC4-0D46-BA4F-B03F-543CBB1297BB}" srcId="{94F5ABB2-A9BB-4239-A1AB-C7A9D8B59EA8}" destId="{4E96DFFD-7A6C-A446-95A3-B61FC5A285D8}" srcOrd="0" destOrd="0" parTransId="{9F588A8E-B24D-F540-9F0B-D5320639125B}" sibTransId="{4833EBD9-F839-8641-9449-61986F32BBC9}"/>
    <dgm:cxn modelId="{EDCB86C5-68EE-BC4F-94C1-E027C4E09640}" srcId="{8F56EB51-5934-4DB7-958D-51498BF7DE22}" destId="{8A8BF89D-71E2-2F41-9C1A-B9AA532ABA4B}" srcOrd="1" destOrd="0" parTransId="{1CDD02B2-B6E1-DA4B-9F91-F8D13841A11E}" sibTransId="{5BA7C9D5-E339-3C44-A2DF-C2F4DD0B8E19}"/>
    <dgm:cxn modelId="{146AE3D4-2460-5344-993D-EEA7D3799F00}" type="presOf" srcId="{BA0724FA-20B9-4671-875A-13492C3704D1}" destId="{804FBC39-6AF7-FA48-A63F-E03A41FA77B4}" srcOrd="0" destOrd="0" presId="urn:microsoft.com/office/officeart/2005/8/layout/vList2"/>
    <dgm:cxn modelId="{BDE133E7-D9BA-A447-B33A-F41C9B1448F3}" type="presOf" srcId="{3D9D2019-6EF6-714A-9473-207083C49A1C}" destId="{19E7B154-38EC-474C-A2C6-A1DDBC0B5F81}" srcOrd="0" destOrd="3" presId="urn:microsoft.com/office/officeart/2005/8/layout/vList2"/>
    <dgm:cxn modelId="{D9C08DEB-23F5-E94B-AC05-CCE174B048B6}" type="presOf" srcId="{F73214EE-118B-481D-9B50-E6A2532F953B}" destId="{4477844B-D478-EE4D-B5F6-A701381385C3}" srcOrd="0" destOrd="0" presId="urn:microsoft.com/office/officeart/2005/8/layout/vList2"/>
    <dgm:cxn modelId="{E2A14EED-11A7-9747-AB6B-425EDD726B09}" type="presOf" srcId="{D5074258-3687-4B21-8ADC-7FF7AFD93796}" destId="{E45E13D8-3218-EB46-AB28-9477986CFE56}" srcOrd="0" destOrd="0" presId="urn:microsoft.com/office/officeart/2005/8/layout/vList2"/>
    <dgm:cxn modelId="{B48BA7F7-DAA7-C842-B0FB-1DCCB380C353}" type="presOf" srcId="{8F56EB51-5934-4DB7-958D-51498BF7DE22}" destId="{138EAA15-6474-FC4E-A1F2-EF2813391EA5}" srcOrd="0" destOrd="0" presId="urn:microsoft.com/office/officeart/2005/8/layout/vList2"/>
    <dgm:cxn modelId="{AA3FACF8-9636-C047-B300-E8D349B882A2}" srcId="{F73214EE-118B-481D-9B50-E6A2532F953B}" destId="{A04EFBDF-80C5-4C49-BFFD-E573F322DDAC}" srcOrd="1" destOrd="0" parTransId="{9788464E-E8A0-B145-AB2D-DE647E9438FD}" sibTransId="{043E1CEA-52AB-D04F-9E59-9F6CDF30E6A8}"/>
    <dgm:cxn modelId="{33D7DD63-4B52-0A4E-8D5A-0E0BD1BDE3A5}" type="presParOf" srcId="{804FBC39-6AF7-FA48-A63F-E03A41FA77B4}" destId="{E45E13D8-3218-EB46-AB28-9477986CFE56}" srcOrd="0" destOrd="0" presId="urn:microsoft.com/office/officeart/2005/8/layout/vList2"/>
    <dgm:cxn modelId="{839F281B-98BC-F34E-BC7E-282F7CCF530D}" type="presParOf" srcId="{804FBC39-6AF7-FA48-A63F-E03A41FA77B4}" destId="{19E7B154-38EC-474C-A2C6-A1DDBC0B5F81}" srcOrd="1" destOrd="0" presId="urn:microsoft.com/office/officeart/2005/8/layout/vList2"/>
    <dgm:cxn modelId="{78F807F3-C6F9-0E4D-B290-B435EEF9E51E}" type="presParOf" srcId="{804FBC39-6AF7-FA48-A63F-E03A41FA77B4}" destId="{557EE151-74F9-0D44-8A80-7CD4B3BBFC54}" srcOrd="2" destOrd="0" presId="urn:microsoft.com/office/officeart/2005/8/layout/vList2"/>
    <dgm:cxn modelId="{05B714C3-B494-4B4C-9377-7D54BEC72FCB}" type="presParOf" srcId="{804FBC39-6AF7-FA48-A63F-E03A41FA77B4}" destId="{138EAA15-6474-FC4E-A1F2-EF2813391EA5}" srcOrd="3" destOrd="0" presId="urn:microsoft.com/office/officeart/2005/8/layout/vList2"/>
    <dgm:cxn modelId="{24267653-A5C0-7446-AA8D-6C8525F3D0ED}" type="presParOf" srcId="{804FBC39-6AF7-FA48-A63F-E03A41FA77B4}" destId="{8418DAE4-255B-054F-8476-78DA4B51807F}" srcOrd="4" destOrd="0" presId="urn:microsoft.com/office/officeart/2005/8/layout/vList2"/>
    <dgm:cxn modelId="{C9C866C1-A4EB-6640-8123-B851E0959B92}" type="presParOf" srcId="{804FBC39-6AF7-FA48-A63F-E03A41FA77B4}" destId="{4477844B-D478-EE4D-B5F6-A701381385C3}"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A0724FA-20B9-4671-875A-13492C3704D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5074258-3687-4B21-8ADC-7FF7AFD93796}">
      <dgm:prSet/>
      <dgm:spPr/>
      <dgm:t>
        <a:bodyPr/>
        <a:lstStyle/>
        <a:p>
          <a:r>
            <a:rPr lang="en-US"/>
            <a:t>Create</a:t>
          </a:r>
        </a:p>
      </dgm:t>
    </dgm:pt>
    <dgm:pt modelId="{246457F8-4A5F-4D25-8B42-3025F30AB631}" type="parTrans" cxnId="{155C1A8B-51FC-4D3E-9E91-411895F07CC0}">
      <dgm:prSet/>
      <dgm:spPr/>
      <dgm:t>
        <a:bodyPr/>
        <a:lstStyle/>
        <a:p>
          <a:endParaRPr lang="en-US"/>
        </a:p>
      </dgm:t>
    </dgm:pt>
    <dgm:pt modelId="{DECE8EBA-3617-4133-95A6-F2CA2B0CECB8}" type="sibTrans" cxnId="{155C1A8B-51FC-4D3E-9E91-411895F07CC0}">
      <dgm:prSet/>
      <dgm:spPr/>
      <dgm:t>
        <a:bodyPr/>
        <a:lstStyle/>
        <a:p>
          <a:endParaRPr lang="en-US"/>
        </a:p>
      </dgm:t>
    </dgm:pt>
    <dgm:pt modelId="{94F5ABB2-A9BB-4239-A1AB-C7A9D8B59EA8}">
      <dgm:prSet/>
      <dgm:spPr/>
      <dgm:t>
        <a:bodyPr/>
        <a:lstStyle/>
        <a:p>
          <a:r>
            <a:rPr lang="en-US" dirty="0"/>
            <a:t>Find and give directions to nearest charging stations</a:t>
          </a:r>
        </a:p>
      </dgm:t>
    </dgm:pt>
    <dgm:pt modelId="{1F53297B-49B0-45CE-A0A5-8F40B1A93F16}" type="parTrans" cxnId="{3BBED570-6C48-4C1D-9C15-65145FB55F60}">
      <dgm:prSet/>
      <dgm:spPr/>
      <dgm:t>
        <a:bodyPr/>
        <a:lstStyle/>
        <a:p>
          <a:endParaRPr lang="en-US"/>
        </a:p>
      </dgm:t>
    </dgm:pt>
    <dgm:pt modelId="{FE2E7C55-CB8D-48D0-AEE9-E78A4641174E}" type="sibTrans" cxnId="{3BBED570-6C48-4C1D-9C15-65145FB55F60}">
      <dgm:prSet/>
      <dgm:spPr/>
      <dgm:t>
        <a:bodyPr/>
        <a:lstStyle/>
        <a:p>
          <a:endParaRPr lang="en-US"/>
        </a:p>
      </dgm:t>
    </dgm:pt>
    <dgm:pt modelId="{EC1281B5-ED86-44EC-AE3E-DB8412F0F8C3}">
      <dgm:prSet/>
      <dgm:spPr/>
      <dgm:t>
        <a:bodyPr/>
        <a:lstStyle/>
        <a:p>
          <a:r>
            <a:rPr lang="en-US"/>
            <a:t>Prepare</a:t>
          </a:r>
        </a:p>
      </dgm:t>
    </dgm:pt>
    <dgm:pt modelId="{2BD58BBD-B0D8-4230-AEDD-80C430BC58C7}" type="parTrans" cxnId="{E473461B-02AD-432E-AB54-830EB2B77BFE}">
      <dgm:prSet/>
      <dgm:spPr/>
      <dgm:t>
        <a:bodyPr/>
        <a:lstStyle/>
        <a:p>
          <a:endParaRPr lang="en-US"/>
        </a:p>
      </dgm:t>
    </dgm:pt>
    <dgm:pt modelId="{FDB4C642-B8D9-4FFF-AD23-03D70C71B52A}" type="sibTrans" cxnId="{E473461B-02AD-432E-AB54-830EB2B77BFE}">
      <dgm:prSet/>
      <dgm:spPr/>
      <dgm:t>
        <a:bodyPr/>
        <a:lstStyle/>
        <a:p>
          <a:endParaRPr lang="en-US"/>
        </a:p>
      </dgm:t>
    </dgm:pt>
    <dgm:pt modelId="{8F56EB51-5934-4DB7-958D-51498BF7DE22}">
      <dgm:prSet/>
      <dgm:spPr/>
      <dgm:t>
        <a:bodyPr/>
        <a:lstStyle/>
        <a:p>
          <a:r>
            <a:rPr lang="en-US" dirty="0"/>
            <a:t>1 – Upon user instruction, navigate to closest station</a:t>
          </a:r>
        </a:p>
      </dgm:t>
    </dgm:pt>
    <dgm:pt modelId="{4DE83689-5346-4346-A1D9-364FB28E1C22}" type="parTrans" cxnId="{52B3821A-8220-4DE9-85B3-9767581D7570}">
      <dgm:prSet/>
      <dgm:spPr/>
      <dgm:t>
        <a:bodyPr/>
        <a:lstStyle/>
        <a:p>
          <a:endParaRPr lang="en-US"/>
        </a:p>
      </dgm:t>
    </dgm:pt>
    <dgm:pt modelId="{D5178DF0-AE53-48E6-80F0-D4DADC3C6913}" type="sibTrans" cxnId="{52B3821A-8220-4DE9-85B3-9767581D7570}">
      <dgm:prSet/>
      <dgm:spPr/>
      <dgm:t>
        <a:bodyPr/>
        <a:lstStyle/>
        <a:p>
          <a:endParaRPr lang="en-US"/>
        </a:p>
      </dgm:t>
    </dgm:pt>
    <dgm:pt modelId="{B80B1752-A51D-46CE-85BE-C2C85A0D2930}">
      <dgm:prSet/>
      <dgm:spPr/>
      <dgm:t>
        <a:bodyPr/>
        <a:lstStyle/>
        <a:p>
          <a:r>
            <a:rPr lang="en-US"/>
            <a:t>Identify</a:t>
          </a:r>
        </a:p>
      </dgm:t>
    </dgm:pt>
    <dgm:pt modelId="{2D7B69D5-D2F4-45F4-B0D8-4449EC77B8A4}" type="parTrans" cxnId="{C4184750-145D-41E6-801E-686345A6BE7B}">
      <dgm:prSet/>
      <dgm:spPr/>
      <dgm:t>
        <a:bodyPr/>
        <a:lstStyle/>
        <a:p>
          <a:endParaRPr lang="en-US"/>
        </a:p>
      </dgm:t>
    </dgm:pt>
    <dgm:pt modelId="{AA3BB255-4067-49B2-97BB-6ED67F62BA39}" type="sibTrans" cxnId="{C4184750-145D-41E6-801E-686345A6BE7B}">
      <dgm:prSet/>
      <dgm:spPr/>
      <dgm:t>
        <a:bodyPr/>
        <a:lstStyle/>
        <a:p>
          <a:endParaRPr lang="en-US"/>
        </a:p>
      </dgm:t>
    </dgm:pt>
    <dgm:pt modelId="{F73214EE-118B-481D-9B50-E6A2532F953B}">
      <dgm:prSet/>
      <dgm:spPr/>
      <dgm:t>
        <a:bodyPr/>
        <a:lstStyle/>
        <a:p>
          <a:r>
            <a:rPr lang="en-US" dirty="0"/>
            <a:t>Android development</a:t>
          </a:r>
        </a:p>
      </dgm:t>
    </dgm:pt>
    <dgm:pt modelId="{3A07253A-83D6-43E3-8C1A-E94792E72847}" type="parTrans" cxnId="{0A3D0E3F-60B4-44DC-91CC-0A2BD732F82A}">
      <dgm:prSet/>
      <dgm:spPr/>
      <dgm:t>
        <a:bodyPr/>
        <a:lstStyle/>
        <a:p>
          <a:endParaRPr lang="en-US"/>
        </a:p>
      </dgm:t>
    </dgm:pt>
    <dgm:pt modelId="{F9C26429-9172-42EF-9BBD-6B666C6BB766}" type="sibTrans" cxnId="{0A3D0E3F-60B4-44DC-91CC-0A2BD732F82A}">
      <dgm:prSet/>
      <dgm:spPr/>
      <dgm:t>
        <a:bodyPr/>
        <a:lstStyle/>
        <a:p>
          <a:endParaRPr lang="en-US"/>
        </a:p>
      </dgm:t>
    </dgm:pt>
    <dgm:pt modelId="{C16D6888-E8CB-6543-A14C-A703C233740A}">
      <dgm:prSet/>
      <dgm:spPr/>
      <dgm:t>
        <a:bodyPr/>
        <a:lstStyle/>
        <a:p>
          <a:r>
            <a:rPr lang="en-US" dirty="0"/>
            <a:t>Electric vehicle drivers</a:t>
          </a:r>
        </a:p>
      </dgm:t>
    </dgm:pt>
    <dgm:pt modelId="{3EB36F61-369F-0B4B-B10A-C9604C37564C}" type="parTrans" cxnId="{866E1DB6-FD2E-D444-AD3D-26463EE64BF2}">
      <dgm:prSet/>
      <dgm:spPr/>
      <dgm:t>
        <a:bodyPr/>
        <a:lstStyle/>
        <a:p>
          <a:endParaRPr lang="en-US"/>
        </a:p>
      </dgm:t>
    </dgm:pt>
    <dgm:pt modelId="{B201F1CC-C128-2B4F-9016-075CC693F065}" type="sibTrans" cxnId="{866E1DB6-FD2E-D444-AD3D-26463EE64BF2}">
      <dgm:prSet/>
      <dgm:spPr/>
      <dgm:t>
        <a:bodyPr/>
        <a:lstStyle/>
        <a:p>
          <a:endParaRPr lang="en-US"/>
        </a:p>
      </dgm:t>
    </dgm:pt>
    <dgm:pt modelId="{3D9D2019-6EF6-714A-9473-207083C49A1C}">
      <dgm:prSet/>
      <dgm:spPr/>
      <dgm:t>
        <a:bodyPr/>
        <a:lstStyle/>
        <a:p>
          <a:r>
            <a:rPr lang="en-US" dirty="0"/>
            <a:t>When we are low on battery or when the user wants to</a:t>
          </a:r>
        </a:p>
      </dgm:t>
    </dgm:pt>
    <dgm:pt modelId="{2FCF29A4-EBB8-1243-9F4B-9BC4260B3590}" type="parTrans" cxnId="{023325B3-F72E-9043-9805-062E8E035E2F}">
      <dgm:prSet/>
      <dgm:spPr/>
      <dgm:t>
        <a:bodyPr/>
        <a:lstStyle/>
        <a:p>
          <a:endParaRPr lang="en-US"/>
        </a:p>
      </dgm:t>
    </dgm:pt>
    <dgm:pt modelId="{0D25BB7A-6DB2-2643-9292-7A5E51C9E780}" type="sibTrans" cxnId="{023325B3-F72E-9043-9805-062E8E035E2F}">
      <dgm:prSet/>
      <dgm:spPr/>
      <dgm:t>
        <a:bodyPr/>
        <a:lstStyle/>
        <a:p>
          <a:endParaRPr lang="en-US"/>
        </a:p>
      </dgm:t>
    </dgm:pt>
    <dgm:pt modelId="{E9373707-F441-634E-AC66-6F25D1C6DE09}">
      <dgm:prSet/>
      <dgm:spPr/>
      <dgm:t>
        <a:bodyPr/>
        <a:lstStyle/>
        <a:p>
          <a:r>
            <a:rPr lang="en-US" dirty="0"/>
            <a:t>Offline capabilities</a:t>
          </a:r>
        </a:p>
      </dgm:t>
    </dgm:pt>
    <dgm:pt modelId="{9FA67FF4-DE69-A848-B51F-39D053604BA5}" type="parTrans" cxnId="{E9A57A20-8005-A14A-A069-67E78017F34D}">
      <dgm:prSet/>
      <dgm:spPr/>
      <dgm:t>
        <a:bodyPr/>
        <a:lstStyle/>
        <a:p>
          <a:endParaRPr lang="en-US"/>
        </a:p>
      </dgm:t>
    </dgm:pt>
    <dgm:pt modelId="{99EF82AA-074B-D449-BBF6-B45A624C5F39}" type="sibTrans" cxnId="{E9A57A20-8005-A14A-A069-67E78017F34D}">
      <dgm:prSet/>
      <dgm:spPr/>
      <dgm:t>
        <a:bodyPr/>
        <a:lstStyle/>
        <a:p>
          <a:endParaRPr lang="en-US"/>
        </a:p>
      </dgm:t>
    </dgm:pt>
    <dgm:pt modelId="{C5F00CF0-E5D3-9140-9E39-32133243D320}">
      <dgm:prSet/>
      <dgm:spPr/>
      <dgm:t>
        <a:bodyPr/>
        <a:lstStyle/>
        <a:p>
          <a:r>
            <a:rPr lang="en-US" dirty="0"/>
            <a:t>2 – Allow user to select from map of stations</a:t>
          </a:r>
        </a:p>
      </dgm:t>
    </dgm:pt>
    <dgm:pt modelId="{0388C469-56D1-7349-9DF4-08DD82599806}" type="parTrans" cxnId="{675E90AA-B27C-1E4D-942C-F8D768DDA45A}">
      <dgm:prSet/>
      <dgm:spPr/>
      <dgm:t>
        <a:bodyPr/>
        <a:lstStyle/>
        <a:p>
          <a:endParaRPr lang="en-US"/>
        </a:p>
      </dgm:t>
    </dgm:pt>
    <dgm:pt modelId="{1DD91A28-B79F-FC49-9EF5-63B05DF8F3DD}" type="sibTrans" cxnId="{675E90AA-B27C-1E4D-942C-F8D768DDA45A}">
      <dgm:prSet/>
      <dgm:spPr/>
      <dgm:t>
        <a:bodyPr/>
        <a:lstStyle/>
        <a:p>
          <a:endParaRPr lang="en-US"/>
        </a:p>
      </dgm:t>
    </dgm:pt>
    <dgm:pt modelId="{4BCD67A7-FB96-0249-9E71-828AF15E8836}">
      <dgm:prSet/>
      <dgm:spPr/>
      <dgm:t>
        <a:bodyPr/>
        <a:lstStyle/>
        <a:p>
          <a:r>
            <a:rPr lang="en-US" dirty="0"/>
            <a:t>3 – Automatically begin directions when battery is low</a:t>
          </a:r>
        </a:p>
      </dgm:t>
    </dgm:pt>
    <dgm:pt modelId="{86C93EFF-41C2-CC42-9CFE-B301E17415BB}" type="parTrans" cxnId="{5B4F4913-EF77-804D-991B-E19107E0B8F3}">
      <dgm:prSet/>
      <dgm:spPr/>
      <dgm:t>
        <a:bodyPr/>
        <a:lstStyle/>
        <a:p>
          <a:endParaRPr lang="en-US"/>
        </a:p>
      </dgm:t>
    </dgm:pt>
    <dgm:pt modelId="{F3D3AD8A-D522-5141-85C5-6C2ED630542D}" type="sibTrans" cxnId="{5B4F4913-EF77-804D-991B-E19107E0B8F3}">
      <dgm:prSet/>
      <dgm:spPr/>
      <dgm:t>
        <a:bodyPr/>
        <a:lstStyle/>
        <a:p>
          <a:endParaRPr lang="en-US"/>
        </a:p>
      </dgm:t>
    </dgm:pt>
    <dgm:pt modelId="{DFAB629B-BC86-8E4F-B03B-7554191BD9C7}">
      <dgm:prSet/>
      <dgm:spPr/>
      <dgm:t>
        <a:bodyPr/>
        <a:lstStyle/>
        <a:p>
          <a:r>
            <a:rPr lang="en-US" dirty="0"/>
            <a:t>API to retrieve addresses of stations and optimize directions</a:t>
          </a:r>
        </a:p>
      </dgm:t>
    </dgm:pt>
    <dgm:pt modelId="{B14176BD-1567-0144-A969-42C84AF856A8}" type="parTrans" cxnId="{B4F0ECC4-A227-A342-9727-6E1523732086}">
      <dgm:prSet/>
      <dgm:spPr/>
      <dgm:t>
        <a:bodyPr/>
        <a:lstStyle/>
        <a:p>
          <a:endParaRPr lang="en-US"/>
        </a:p>
      </dgm:t>
    </dgm:pt>
    <dgm:pt modelId="{05EE8B02-4291-3847-AA22-268BC054BDAC}" type="sibTrans" cxnId="{B4F0ECC4-A227-A342-9727-6E1523732086}">
      <dgm:prSet/>
      <dgm:spPr/>
      <dgm:t>
        <a:bodyPr/>
        <a:lstStyle/>
        <a:p>
          <a:endParaRPr lang="en-US"/>
        </a:p>
      </dgm:t>
    </dgm:pt>
    <dgm:pt modelId="{F12B0055-3033-AE4C-B71E-34BB5253871D}">
      <dgm:prSet/>
      <dgm:spPr/>
      <dgm:t>
        <a:bodyPr/>
        <a:lstStyle/>
        <a:p>
          <a:endParaRPr lang="en-US" dirty="0"/>
        </a:p>
      </dgm:t>
    </dgm:pt>
    <dgm:pt modelId="{191CC1D9-4C8F-B843-8590-D715151F369A}" type="parTrans" cxnId="{29DF3929-B398-124C-AB22-2385FF6F3DE3}">
      <dgm:prSet/>
      <dgm:spPr/>
      <dgm:t>
        <a:bodyPr/>
        <a:lstStyle/>
        <a:p>
          <a:endParaRPr lang="en-US"/>
        </a:p>
      </dgm:t>
    </dgm:pt>
    <dgm:pt modelId="{2338C2D8-E593-A148-B2A2-DB0D9246B524}" type="sibTrans" cxnId="{29DF3929-B398-124C-AB22-2385FF6F3DE3}">
      <dgm:prSet/>
      <dgm:spPr/>
      <dgm:t>
        <a:bodyPr/>
        <a:lstStyle/>
        <a:p>
          <a:endParaRPr lang="en-US"/>
        </a:p>
      </dgm:t>
    </dgm:pt>
    <dgm:pt modelId="{11BF1503-1E7F-B843-BE58-83C10787BBD7}">
      <dgm:prSet/>
      <dgm:spPr/>
      <dgm:t>
        <a:bodyPr/>
        <a:lstStyle/>
        <a:p>
          <a:r>
            <a:rPr lang="en-US" dirty="0"/>
            <a:t>Database to store user data</a:t>
          </a:r>
        </a:p>
      </dgm:t>
    </dgm:pt>
    <dgm:pt modelId="{25DF5CFB-9F1F-9F42-8270-FFD2CF4BAC8E}" type="parTrans" cxnId="{09139815-8E53-7A48-A018-C85CA322EC8B}">
      <dgm:prSet/>
      <dgm:spPr/>
      <dgm:t>
        <a:bodyPr/>
        <a:lstStyle/>
        <a:p>
          <a:endParaRPr lang="en-US"/>
        </a:p>
      </dgm:t>
    </dgm:pt>
    <dgm:pt modelId="{AF42074C-EF83-4C43-90C7-64255FC48F04}" type="sibTrans" cxnId="{09139815-8E53-7A48-A018-C85CA322EC8B}">
      <dgm:prSet/>
      <dgm:spPr/>
      <dgm:t>
        <a:bodyPr/>
        <a:lstStyle/>
        <a:p>
          <a:endParaRPr lang="en-US"/>
        </a:p>
      </dgm:t>
    </dgm:pt>
    <dgm:pt modelId="{804FBC39-6AF7-FA48-A63F-E03A41FA77B4}" type="pres">
      <dgm:prSet presAssocID="{BA0724FA-20B9-4671-875A-13492C3704D1}" presName="linear" presStyleCnt="0">
        <dgm:presLayoutVars>
          <dgm:animLvl val="lvl"/>
          <dgm:resizeHandles val="exact"/>
        </dgm:presLayoutVars>
      </dgm:prSet>
      <dgm:spPr/>
    </dgm:pt>
    <dgm:pt modelId="{E45E13D8-3218-EB46-AB28-9477986CFE56}" type="pres">
      <dgm:prSet presAssocID="{D5074258-3687-4B21-8ADC-7FF7AFD93796}" presName="parentText" presStyleLbl="node1" presStyleIdx="0" presStyleCnt="3">
        <dgm:presLayoutVars>
          <dgm:chMax val="0"/>
          <dgm:bulletEnabled val="1"/>
        </dgm:presLayoutVars>
      </dgm:prSet>
      <dgm:spPr/>
    </dgm:pt>
    <dgm:pt modelId="{19E7B154-38EC-474C-A2C6-A1DDBC0B5F81}" type="pres">
      <dgm:prSet presAssocID="{D5074258-3687-4B21-8ADC-7FF7AFD93796}" presName="childText" presStyleLbl="revTx" presStyleIdx="0" presStyleCnt="3">
        <dgm:presLayoutVars>
          <dgm:bulletEnabled val="1"/>
        </dgm:presLayoutVars>
      </dgm:prSet>
      <dgm:spPr/>
    </dgm:pt>
    <dgm:pt modelId="{557EE151-74F9-0D44-8A80-7CD4B3BBFC54}" type="pres">
      <dgm:prSet presAssocID="{EC1281B5-ED86-44EC-AE3E-DB8412F0F8C3}" presName="parentText" presStyleLbl="node1" presStyleIdx="1" presStyleCnt="3">
        <dgm:presLayoutVars>
          <dgm:chMax val="0"/>
          <dgm:bulletEnabled val="1"/>
        </dgm:presLayoutVars>
      </dgm:prSet>
      <dgm:spPr/>
    </dgm:pt>
    <dgm:pt modelId="{138EAA15-6474-FC4E-A1F2-EF2813391EA5}" type="pres">
      <dgm:prSet presAssocID="{EC1281B5-ED86-44EC-AE3E-DB8412F0F8C3}" presName="childText" presStyleLbl="revTx" presStyleIdx="1" presStyleCnt="3">
        <dgm:presLayoutVars>
          <dgm:bulletEnabled val="1"/>
        </dgm:presLayoutVars>
      </dgm:prSet>
      <dgm:spPr/>
    </dgm:pt>
    <dgm:pt modelId="{8418DAE4-255B-054F-8476-78DA4B51807F}" type="pres">
      <dgm:prSet presAssocID="{B80B1752-A51D-46CE-85BE-C2C85A0D2930}" presName="parentText" presStyleLbl="node1" presStyleIdx="2" presStyleCnt="3">
        <dgm:presLayoutVars>
          <dgm:chMax val="0"/>
          <dgm:bulletEnabled val="1"/>
        </dgm:presLayoutVars>
      </dgm:prSet>
      <dgm:spPr/>
    </dgm:pt>
    <dgm:pt modelId="{4477844B-D478-EE4D-B5F6-A701381385C3}" type="pres">
      <dgm:prSet presAssocID="{B80B1752-A51D-46CE-85BE-C2C85A0D2930}" presName="childText" presStyleLbl="revTx" presStyleIdx="2" presStyleCnt="3">
        <dgm:presLayoutVars>
          <dgm:bulletEnabled val="1"/>
        </dgm:presLayoutVars>
      </dgm:prSet>
      <dgm:spPr/>
    </dgm:pt>
  </dgm:ptLst>
  <dgm:cxnLst>
    <dgm:cxn modelId="{414E1A09-6143-B24F-8DE8-5C29CC114E8F}" type="presOf" srcId="{F12B0055-3033-AE4C-B71E-34BB5253871D}" destId="{4477844B-D478-EE4D-B5F6-A701381385C3}" srcOrd="0" destOrd="3" presId="urn:microsoft.com/office/officeart/2005/8/layout/vList2"/>
    <dgm:cxn modelId="{25CAEB11-8ACB-0347-B02E-68DC963155DE}" type="presOf" srcId="{4BCD67A7-FB96-0249-9E71-828AF15E8836}" destId="{138EAA15-6474-FC4E-A1F2-EF2813391EA5}" srcOrd="0" destOrd="2" presId="urn:microsoft.com/office/officeart/2005/8/layout/vList2"/>
    <dgm:cxn modelId="{5B4F4913-EF77-804D-991B-E19107E0B8F3}" srcId="{EC1281B5-ED86-44EC-AE3E-DB8412F0F8C3}" destId="{4BCD67A7-FB96-0249-9E71-828AF15E8836}" srcOrd="2" destOrd="0" parTransId="{86C93EFF-41C2-CC42-9CFE-B301E17415BB}" sibTransId="{F3D3AD8A-D522-5141-85C5-6C2ED630542D}"/>
    <dgm:cxn modelId="{09139815-8E53-7A48-A018-C85CA322EC8B}" srcId="{B80B1752-A51D-46CE-85BE-C2C85A0D2930}" destId="{11BF1503-1E7F-B843-BE58-83C10787BBD7}" srcOrd="2" destOrd="0" parTransId="{25DF5CFB-9F1F-9F42-8270-FFD2CF4BAC8E}" sibTransId="{AF42074C-EF83-4C43-90C7-64255FC48F04}"/>
    <dgm:cxn modelId="{52B3821A-8220-4DE9-85B3-9767581D7570}" srcId="{EC1281B5-ED86-44EC-AE3E-DB8412F0F8C3}" destId="{8F56EB51-5934-4DB7-958D-51498BF7DE22}" srcOrd="0" destOrd="0" parTransId="{4DE83689-5346-4346-A1D9-364FB28E1C22}" sibTransId="{D5178DF0-AE53-48E6-80F0-D4DADC3C6913}"/>
    <dgm:cxn modelId="{E473461B-02AD-432E-AB54-830EB2B77BFE}" srcId="{BA0724FA-20B9-4671-875A-13492C3704D1}" destId="{EC1281B5-ED86-44EC-AE3E-DB8412F0F8C3}" srcOrd="1" destOrd="0" parTransId="{2BD58BBD-B0D8-4230-AEDD-80C430BC58C7}" sibTransId="{FDB4C642-B8D9-4FFF-AD23-03D70C71B52A}"/>
    <dgm:cxn modelId="{E9A57A20-8005-A14A-A069-67E78017F34D}" srcId="{D5074258-3687-4B21-8ADC-7FF7AFD93796}" destId="{E9373707-F441-634E-AC66-6F25D1C6DE09}" srcOrd="3" destOrd="0" parTransId="{9FA67FF4-DE69-A848-B51F-39D053604BA5}" sibTransId="{99EF82AA-074B-D449-BBF6-B45A624C5F39}"/>
    <dgm:cxn modelId="{8464A728-6CEF-0C41-A87D-DEF39AE3EA92}" type="presOf" srcId="{94F5ABB2-A9BB-4239-A1AB-C7A9D8B59EA8}" destId="{19E7B154-38EC-474C-A2C6-A1DDBC0B5F81}" srcOrd="0" destOrd="0" presId="urn:microsoft.com/office/officeart/2005/8/layout/vList2"/>
    <dgm:cxn modelId="{29DF3929-B398-124C-AB22-2385FF6F3DE3}" srcId="{11BF1503-1E7F-B843-BE58-83C10787BBD7}" destId="{F12B0055-3033-AE4C-B71E-34BB5253871D}" srcOrd="0" destOrd="0" parTransId="{191CC1D9-4C8F-B843-8590-D715151F369A}" sibTransId="{2338C2D8-E593-A148-B2A2-DB0D9246B524}"/>
    <dgm:cxn modelId="{5E154A2E-DA95-CD4C-BB1F-2B226D77D575}" type="presOf" srcId="{C16D6888-E8CB-6543-A14C-A703C233740A}" destId="{19E7B154-38EC-474C-A2C6-A1DDBC0B5F81}" srcOrd="0" destOrd="1" presId="urn:microsoft.com/office/officeart/2005/8/layout/vList2"/>
    <dgm:cxn modelId="{0A3D0E3F-60B4-44DC-91CC-0A2BD732F82A}" srcId="{B80B1752-A51D-46CE-85BE-C2C85A0D2930}" destId="{F73214EE-118B-481D-9B50-E6A2532F953B}" srcOrd="0" destOrd="0" parTransId="{3A07253A-83D6-43E3-8C1A-E94792E72847}" sibTransId="{F9C26429-9172-42EF-9BBD-6B666C6BB766}"/>
    <dgm:cxn modelId="{C4184750-145D-41E6-801E-686345A6BE7B}" srcId="{BA0724FA-20B9-4671-875A-13492C3704D1}" destId="{B80B1752-A51D-46CE-85BE-C2C85A0D2930}" srcOrd="2" destOrd="0" parTransId="{2D7B69D5-D2F4-45F4-B0D8-4449EC77B8A4}" sibTransId="{AA3BB255-4067-49B2-97BB-6ED67F62BA39}"/>
    <dgm:cxn modelId="{0E305262-E3EA-0246-8123-1304F7D05642}" type="presOf" srcId="{11BF1503-1E7F-B843-BE58-83C10787BBD7}" destId="{4477844B-D478-EE4D-B5F6-A701381385C3}" srcOrd="0" destOrd="2" presId="urn:microsoft.com/office/officeart/2005/8/layout/vList2"/>
    <dgm:cxn modelId="{E0261763-4CD2-A945-9FE9-F7F61D8E2E0C}" type="presOf" srcId="{EC1281B5-ED86-44EC-AE3E-DB8412F0F8C3}" destId="{557EE151-74F9-0D44-8A80-7CD4B3BBFC54}" srcOrd="0" destOrd="0" presId="urn:microsoft.com/office/officeart/2005/8/layout/vList2"/>
    <dgm:cxn modelId="{3BBED570-6C48-4C1D-9C15-65145FB55F60}" srcId="{D5074258-3687-4B21-8ADC-7FF7AFD93796}" destId="{94F5ABB2-A9BB-4239-A1AB-C7A9D8B59EA8}" srcOrd="0" destOrd="0" parTransId="{1F53297B-49B0-45CE-A0A5-8F40B1A93F16}" sibTransId="{FE2E7C55-CB8D-48D0-AEE9-E78A4641174E}"/>
    <dgm:cxn modelId="{81815472-5DD9-2846-9F7E-FAE939BC05A3}" type="presOf" srcId="{E9373707-F441-634E-AC66-6F25D1C6DE09}" destId="{19E7B154-38EC-474C-A2C6-A1DDBC0B5F81}" srcOrd="0" destOrd="3" presId="urn:microsoft.com/office/officeart/2005/8/layout/vList2"/>
    <dgm:cxn modelId="{155C1A8B-51FC-4D3E-9E91-411895F07CC0}" srcId="{BA0724FA-20B9-4671-875A-13492C3704D1}" destId="{D5074258-3687-4B21-8ADC-7FF7AFD93796}" srcOrd="0" destOrd="0" parTransId="{246457F8-4A5F-4D25-8B42-3025F30AB631}" sibTransId="{DECE8EBA-3617-4133-95A6-F2CA2B0CECB8}"/>
    <dgm:cxn modelId="{1D804397-7075-1645-B092-D38E4D55F1ED}" type="presOf" srcId="{B80B1752-A51D-46CE-85BE-C2C85A0D2930}" destId="{8418DAE4-255B-054F-8476-78DA4B51807F}" srcOrd="0" destOrd="0" presId="urn:microsoft.com/office/officeart/2005/8/layout/vList2"/>
    <dgm:cxn modelId="{675E90AA-B27C-1E4D-942C-F8D768DDA45A}" srcId="{EC1281B5-ED86-44EC-AE3E-DB8412F0F8C3}" destId="{C5F00CF0-E5D3-9140-9E39-32133243D320}" srcOrd="1" destOrd="0" parTransId="{0388C469-56D1-7349-9DF4-08DD82599806}" sibTransId="{1DD91A28-B79F-FC49-9EF5-63B05DF8F3DD}"/>
    <dgm:cxn modelId="{023325B3-F72E-9043-9805-062E8E035E2F}" srcId="{D5074258-3687-4B21-8ADC-7FF7AFD93796}" destId="{3D9D2019-6EF6-714A-9473-207083C49A1C}" srcOrd="2" destOrd="0" parTransId="{2FCF29A4-EBB8-1243-9F4B-9BC4260B3590}" sibTransId="{0D25BB7A-6DB2-2643-9292-7A5E51C9E780}"/>
    <dgm:cxn modelId="{866E1DB6-FD2E-D444-AD3D-26463EE64BF2}" srcId="{D5074258-3687-4B21-8ADC-7FF7AFD93796}" destId="{C16D6888-E8CB-6543-A14C-A703C233740A}" srcOrd="1" destOrd="0" parTransId="{3EB36F61-369F-0B4B-B10A-C9604C37564C}" sibTransId="{B201F1CC-C128-2B4F-9016-075CC693F065}"/>
    <dgm:cxn modelId="{8A1397BA-2ACE-4940-A286-9A9199354627}" type="presOf" srcId="{C5F00CF0-E5D3-9140-9E39-32133243D320}" destId="{138EAA15-6474-FC4E-A1F2-EF2813391EA5}" srcOrd="0" destOrd="1" presId="urn:microsoft.com/office/officeart/2005/8/layout/vList2"/>
    <dgm:cxn modelId="{B4F0ECC4-A227-A342-9727-6E1523732086}" srcId="{B80B1752-A51D-46CE-85BE-C2C85A0D2930}" destId="{DFAB629B-BC86-8E4F-B03B-7554191BD9C7}" srcOrd="1" destOrd="0" parTransId="{B14176BD-1567-0144-A969-42C84AF856A8}" sibTransId="{05EE8B02-4291-3847-AA22-268BC054BDAC}"/>
    <dgm:cxn modelId="{146AE3D4-2460-5344-993D-EEA7D3799F00}" type="presOf" srcId="{BA0724FA-20B9-4671-875A-13492C3704D1}" destId="{804FBC39-6AF7-FA48-A63F-E03A41FA77B4}" srcOrd="0" destOrd="0" presId="urn:microsoft.com/office/officeart/2005/8/layout/vList2"/>
    <dgm:cxn modelId="{BDE133E7-D9BA-A447-B33A-F41C9B1448F3}" type="presOf" srcId="{3D9D2019-6EF6-714A-9473-207083C49A1C}" destId="{19E7B154-38EC-474C-A2C6-A1DDBC0B5F81}" srcOrd="0" destOrd="2" presId="urn:microsoft.com/office/officeart/2005/8/layout/vList2"/>
    <dgm:cxn modelId="{D9C08DEB-23F5-E94B-AC05-CCE174B048B6}" type="presOf" srcId="{F73214EE-118B-481D-9B50-E6A2532F953B}" destId="{4477844B-D478-EE4D-B5F6-A701381385C3}" srcOrd="0" destOrd="0" presId="urn:microsoft.com/office/officeart/2005/8/layout/vList2"/>
    <dgm:cxn modelId="{E2A14EED-11A7-9747-AB6B-425EDD726B09}" type="presOf" srcId="{D5074258-3687-4B21-8ADC-7FF7AFD93796}" destId="{E45E13D8-3218-EB46-AB28-9477986CFE56}" srcOrd="0" destOrd="0" presId="urn:microsoft.com/office/officeart/2005/8/layout/vList2"/>
    <dgm:cxn modelId="{B48BA7F7-DAA7-C842-B0FB-1DCCB380C353}" type="presOf" srcId="{8F56EB51-5934-4DB7-958D-51498BF7DE22}" destId="{138EAA15-6474-FC4E-A1F2-EF2813391EA5}" srcOrd="0" destOrd="0" presId="urn:microsoft.com/office/officeart/2005/8/layout/vList2"/>
    <dgm:cxn modelId="{2585FEF7-0F83-0F45-86A0-3CA72AF65F11}" type="presOf" srcId="{DFAB629B-BC86-8E4F-B03B-7554191BD9C7}" destId="{4477844B-D478-EE4D-B5F6-A701381385C3}" srcOrd="0" destOrd="1" presId="urn:microsoft.com/office/officeart/2005/8/layout/vList2"/>
    <dgm:cxn modelId="{33D7DD63-4B52-0A4E-8D5A-0E0BD1BDE3A5}" type="presParOf" srcId="{804FBC39-6AF7-FA48-A63F-E03A41FA77B4}" destId="{E45E13D8-3218-EB46-AB28-9477986CFE56}" srcOrd="0" destOrd="0" presId="urn:microsoft.com/office/officeart/2005/8/layout/vList2"/>
    <dgm:cxn modelId="{839F281B-98BC-F34E-BC7E-282F7CCF530D}" type="presParOf" srcId="{804FBC39-6AF7-FA48-A63F-E03A41FA77B4}" destId="{19E7B154-38EC-474C-A2C6-A1DDBC0B5F81}" srcOrd="1" destOrd="0" presId="urn:microsoft.com/office/officeart/2005/8/layout/vList2"/>
    <dgm:cxn modelId="{78F807F3-C6F9-0E4D-B290-B435EEF9E51E}" type="presParOf" srcId="{804FBC39-6AF7-FA48-A63F-E03A41FA77B4}" destId="{557EE151-74F9-0D44-8A80-7CD4B3BBFC54}" srcOrd="2" destOrd="0" presId="urn:microsoft.com/office/officeart/2005/8/layout/vList2"/>
    <dgm:cxn modelId="{05B714C3-B494-4B4C-9377-7D54BEC72FCB}" type="presParOf" srcId="{804FBC39-6AF7-FA48-A63F-E03A41FA77B4}" destId="{138EAA15-6474-FC4E-A1F2-EF2813391EA5}" srcOrd="3" destOrd="0" presId="urn:microsoft.com/office/officeart/2005/8/layout/vList2"/>
    <dgm:cxn modelId="{24267653-A5C0-7446-AA8D-6C8525F3D0ED}" type="presParOf" srcId="{804FBC39-6AF7-FA48-A63F-E03A41FA77B4}" destId="{8418DAE4-255B-054F-8476-78DA4B51807F}" srcOrd="4" destOrd="0" presId="urn:microsoft.com/office/officeart/2005/8/layout/vList2"/>
    <dgm:cxn modelId="{C9C866C1-A4EB-6640-8123-B851E0959B92}" type="presParOf" srcId="{804FBC39-6AF7-FA48-A63F-E03A41FA77B4}" destId="{4477844B-D478-EE4D-B5F6-A701381385C3}"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7971C53-1953-4A15-8CA7-0A5F695D3EA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86C7308-80C9-4773-A773-BEBB9422AB73}">
      <dgm:prSet/>
      <dgm:spPr/>
      <dgm:t>
        <a:bodyPr/>
        <a:lstStyle/>
        <a:p>
          <a:pPr>
            <a:lnSpc>
              <a:spcPct val="100000"/>
            </a:lnSpc>
            <a:defRPr cap="all"/>
          </a:pPr>
          <a:r>
            <a:rPr lang="en-US"/>
            <a:t>Wireframes – digital form of sketches</a:t>
          </a:r>
        </a:p>
      </dgm:t>
    </dgm:pt>
    <dgm:pt modelId="{7CB657C9-8AF0-4F80-96AE-1904D4B03DFE}" type="parTrans" cxnId="{06274E13-73AE-4163-9BEC-96408712D83C}">
      <dgm:prSet/>
      <dgm:spPr/>
      <dgm:t>
        <a:bodyPr/>
        <a:lstStyle/>
        <a:p>
          <a:endParaRPr lang="en-US"/>
        </a:p>
      </dgm:t>
    </dgm:pt>
    <dgm:pt modelId="{2476E6AF-D8BA-4CE4-B5D0-E45295B5A136}" type="sibTrans" cxnId="{06274E13-73AE-4163-9BEC-96408712D83C}">
      <dgm:prSet/>
      <dgm:spPr/>
      <dgm:t>
        <a:bodyPr/>
        <a:lstStyle/>
        <a:p>
          <a:endParaRPr lang="en-US"/>
        </a:p>
      </dgm:t>
    </dgm:pt>
    <dgm:pt modelId="{F4A5A903-A0B4-4D79-A3DE-E2CAFA565701}">
      <dgm:prSet/>
      <dgm:spPr/>
      <dgm:t>
        <a:bodyPr/>
        <a:lstStyle/>
        <a:p>
          <a:pPr>
            <a:lnSpc>
              <a:spcPct val="100000"/>
            </a:lnSpc>
            <a:defRPr cap="all"/>
          </a:pPr>
          <a:r>
            <a:rPr lang="en-US"/>
            <a:t>Reference the destination’s style guide</a:t>
          </a:r>
        </a:p>
      </dgm:t>
    </dgm:pt>
    <dgm:pt modelId="{DAA8DD38-FFEC-41EF-AFCC-A40BC30A135F}" type="parTrans" cxnId="{4606D6B9-F2FC-48AB-BFA0-1DC609AC0C59}">
      <dgm:prSet/>
      <dgm:spPr/>
      <dgm:t>
        <a:bodyPr/>
        <a:lstStyle/>
        <a:p>
          <a:endParaRPr lang="en-US"/>
        </a:p>
      </dgm:t>
    </dgm:pt>
    <dgm:pt modelId="{99941904-5AAE-48BF-91B3-13B738FF0E27}" type="sibTrans" cxnId="{4606D6B9-F2FC-48AB-BFA0-1DC609AC0C59}">
      <dgm:prSet/>
      <dgm:spPr/>
      <dgm:t>
        <a:bodyPr/>
        <a:lstStyle/>
        <a:p>
          <a:endParaRPr lang="en-US"/>
        </a:p>
      </dgm:t>
    </dgm:pt>
    <dgm:pt modelId="{FFD10DAA-904B-45F7-BEFC-44CAACACA6B7}">
      <dgm:prSet/>
      <dgm:spPr/>
      <dgm:t>
        <a:bodyPr/>
        <a:lstStyle/>
        <a:p>
          <a:pPr>
            <a:lnSpc>
              <a:spcPct val="100000"/>
            </a:lnSpc>
            <a:defRPr cap="all"/>
          </a:pPr>
          <a:r>
            <a:rPr lang="en-US"/>
            <a:t>Mockups</a:t>
          </a:r>
        </a:p>
      </dgm:t>
    </dgm:pt>
    <dgm:pt modelId="{093BC001-CEAE-4496-B3B4-21D3B970AFD2}" type="parTrans" cxnId="{CD0A7E88-C0E3-4B9C-8A04-C3FF13F4C536}">
      <dgm:prSet/>
      <dgm:spPr/>
      <dgm:t>
        <a:bodyPr/>
        <a:lstStyle/>
        <a:p>
          <a:endParaRPr lang="en-US"/>
        </a:p>
      </dgm:t>
    </dgm:pt>
    <dgm:pt modelId="{659F9744-B21B-4233-BD64-3BEC4C763AAD}" type="sibTrans" cxnId="{CD0A7E88-C0E3-4B9C-8A04-C3FF13F4C536}">
      <dgm:prSet/>
      <dgm:spPr/>
      <dgm:t>
        <a:bodyPr/>
        <a:lstStyle/>
        <a:p>
          <a:endParaRPr lang="en-US"/>
        </a:p>
      </dgm:t>
    </dgm:pt>
    <dgm:pt modelId="{D9C5E673-8CAD-47BC-8B26-90C1EFA0F801}" type="pres">
      <dgm:prSet presAssocID="{A7971C53-1953-4A15-8CA7-0A5F695D3EA4}" presName="root" presStyleCnt="0">
        <dgm:presLayoutVars>
          <dgm:dir/>
          <dgm:resizeHandles val="exact"/>
        </dgm:presLayoutVars>
      </dgm:prSet>
      <dgm:spPr/>
    </dgm:pt>
    <dgm:pt modelId="{BA2F2A4D-59AB-4E08-A16E-CE8DD4ED40BF}" type="pres">
      <dgm:prSet presAssocID="{786C7308-80C9-4773-A773-BEBB9422AB73}" presName="compNode" presStyleCnt="0"/>
      <dgm:spPr/>
    </dgm:pt>
    <dgm:pt modelId="{43FBF5D4-A01F-4EA8-B32E-7C8B0DF58B3B}" type="pres">
      <dgm:prSet presAssocID="{786C7308-80C9-4773-A773-BEBB9422AB73}" presName="iconBgRect" presStyleLbl="bgShp" presStyleIdx="0" presStyleCnt="3"/>
      <dgm:spPr/>
    </dgm:pt>
    <dgm:pt modelId="{A0A3145E-B04F-404E-A670-A604413DD861}" type="pres">
      <dgm:prSet presAssocID="{786C7308-80C9-4773-A773-BEBB9422AB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D5E59F-BF10-4667-BD01-BFD9138705E6}" type="pres">
      <dgm:prSet presAssocID="{786C7308-80C9-4773-A773-BEBB9422AB73}" presName="spaceRect" presStyleCnt="0"/>
      <dgm:spPr/>
    </dgm:pt>
    <dgm:pt modelId="{BDD47946-F377-4E2D-8205-9B42DF2B9DAE}" type="pres">
      <dgm:prSet presAssocID="{786C7308-80C9-4773-A773-BEBB9422AB73}" presName="textRect" presStyleLbl="revTx" presStyleIdx="0" presStyleCnt="3">
        <dgm:presLayoutVars>
          <dgm:chMax val="1"/>
          <dgm:chPref val="1"/>
        </dgm:presLayoutVars>
      </dgm:prSet>
      <dgm:spPr/>
    </dgm:pt>
    <dgm:pt modelId="{13B3EBCD-211B-4E1A-8B78-8900AD2FBE42}" type="pres">
      <dgm:prSet presAssocID="{2476E6AF-D8BA-4CE4-B5D0-E45295B5A136}" presName="sibTrans" presStyleCnt="0"/>
      <dgm:spPr/>
    </dgm:pt>
    <dgm:pt modelId="{F5EE4B7F-1668-44B1-B174-A1387844DA70}" type="pres">
      <dgm:prSet presAssocID="{F4A5A903-A0B4-4D79-A3DE-E2CAFA565701}" presName="compNode" presStyleCnt="0"/>
      <dgm:spPr/>
    </dgm:pt>
    <dgm:pt modelId="{F0562FAC-A9BA-4CA9-A783-929392A05486}" type="pres">
      <dgm:prSet presAssocID="{F4A5A903-A0B4-4D79-A3DE-E2CAFA565701}" presName="iconBgRect" presStyleLbl="bgShp" presStyleIdx="1" presStyleCnt="3"/>
      <dgm:spPr/>
    </dgm:pt>
    <dgm:pt modelId="{D01029C5-62B3-4EA8-8000-C51139376F41}" type="pres">
      <dgm:prSet presAssocID="{F4A5A903-A0B4-4D79-A3DE-E2CAFA5657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9804D52D-B165-4943-8ACD-DB331BAA1BB7}" type="pres">
      <dgm:prSet presAssocID="{F4A5A903-A0B4-4D79-A3DE-E2CAFA565701}" presName="spaceRect" presStyleCnt="0"/>
      <dgm:spPr/>
    </dgm:pt>
    <dgm:pt modelId="{87EE49CE-0C9E-4084-98D9-E27F696E3D38}" type="pres">
      <dgm:prSet presAssocID="{F4A5A903-A0B4-4D79-A3DE-E2CAFA565701}" presName="textRect" presStyleLbl="revTx" presStyleIdx="1" presStyleCnt="3">
        <dgm:presLayoutVars>
          <dgm:chMax val="1"/>
          <dgm:chPref val="1"/>
        </dgm:presLayoutVars>
      </dgm:prSet>
      <dgm:spPr/>
    </dgm:pt>
    <dgm:pt modelId="{97F0585F-7017-416A-BFB9-AB028502B37E}" type="pres">
      <dgm:prSet presAssocID="{99941904-5AAE-48BF-91B3-13B738FF0E27}" presName="sibTrans" presStyleCnt="0"/>
      <dgm:spPr/>
    </dgm:pt>
    <dgm:pt modelId="{9870EE30-DEF3-483C-9FF9-9FECBCB471E9}" type="pres">
      <dgm:prSet presAssocID="{FFD10DAA-904B-45F7-BEFC-44CAACACA6B7}" presName="compNode" presStyleCnt="0"/>
      <dgm:spPr/>
    </dgm:pt>
    <dgm:pt modelId="{2226C9A1-C012-4628-A5C3-A7F7F8831908}" type="pres">
      <dgm:prSet presAssocID="{FFD10DAA-904B-45F7-BEFC-44CAACACA6B7}" presName="iconBgRect" presStyleLbl="bgShp" presStyleIdx="2" presStyleCnt="3"/>
      <dgm:spPr/>
    </dgm:pt>
    <dgm:pt modelId="{F826080F-FF64-419D-894D-9EE0B547411A}" type="pres">
      <dgm:prSet presAssocID="{FFD10DAA-904B-45F7-BEFC-44CAACACA6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79CF6CE7-4526-4E0E-AE3F-0D02CF05BF7A}" type="pres">
      <dgm:prSet presAssocID="{FFD10DAA-904B-45F7-BEFC-44CAACACA6B7}" presName="spaceRect" presStyleCnt="0"/>
      <dgm:spPr/>
    </dgm:pt>
    <dgm:pt modelId="{439C9B4E-DCFA-45F6-A37D-AF8742489A2E}" type="pres">
      <dgm:prSet presAssocID="{FFD10DAA-904B-45F7-BEFC-44CAACACA6B7}" presName="textRect" presStyleLbl="revTx" presStyleIdx="2" presStyleCnt="3">
        <dgm:presLayoutVars>
          <dgm:chMax val="1"/>
          <dgm:chPref val="1"/>
        </dgm:presLayoutVars>
      </dgm:prSet>
      <dgm:spPr/>
    </dgm:pt>
  </dgm:ptLst>
  <dgm:cxnLst>
    <dgm:cxn modelId="{06274E13-73AE-4163-9BEC-96408712D83C}" srcId="{A7971C53-1953-4A15-8CA7-0A5F695D3EA4}" destId="{786C7308-80C9-4773-A773-BEBB9422AB73}" srcOrd="0" destOrd="0" parTransId="{7CB657C9-8AF0-4F80-96AE-1904D4B03DFE}" sibTransId="{2476E6AF-D8BA-4CE4-B5D0-E45295B5A136}"/>
    <dgm:cxn modelId="{6579B61C-05E1-4B34-BD4A-9527FAE8DA62}" type="presOf" srcId="{FFD10DAA-904B-45F7-BEFC-44CAACACA6B7}" destId="{439C9B4E-DCFA-45F6-A37D-AF8742489A2E}" srcOrd="0" destOrd="0" presId="urn:microsoft.com/office/officeart/2018/5/layout/IconCircleLabelList"/>
    <dgm:cxn modelId="{541C5F7C-1135-416D-8E18-1015469A3366}" type="presOf" srcId="{A7971C53-1953-4A15-8CA7-0A5F695D3EA4}" destId="{D9C5E673-8CAD-47BC-8B26-90C1EFA0F801}" srcOrd="0" destOrd="0" presId="urn:microsoft.com/office/officeart/2018/5/layout/IconCircleLabelList"/>
    <dgm:cxn modelId="{CD0A7E88-C0E3-4B9C-8A04-C3FF13F4C536}" srcId="{A7971C53-1953-4A15-8CA7-0A5F695D3EA4}" destId="{FFD10DAA-904B-45F7-BEFC-44CAACACA6B7}" srcOrd="2" destOrd="0" parTransId="{093BC001-CEAE-4496-B3B4-21D3B970AFD2}" sibTransId="{659F9744-B21B-4233-BD64-3BEC4C763AAD}"/>
    <dgm:cxn modelId="{4606D6B9-F2FC-48AB-BFA0-1DC609AC0C59}" srcId="{A7971C53-1953-4A15-8CA7-0A5F695D3EA4}" destId="{F4A5A903-A0B4-4D79-A3DE-E2CAFA565701}" srcOrd="1" destOrd="0" parTransId="{DAA8DD38-FFEC-41EF-AFCC-A40BC30A135F}" sibTransId="{99941904-5AAE-48BF-91B3-13B738FF0E27}"/>
    <dgm:cxn modelId="{9B94ADD1-A9EF-441A-B29D-5B6DB38F2B4B}" type="presOf" srcId="{786C7308-80C9-4773-A773-BEBB9422AB73}" destId="{BDD47946-F377-4E2D-8205-9B42DF2B9DAE}" srcOrd="0" destOrd="0" presId="urn:microsoft.com/office/officeart/2018/5/layout/IconCircleLabelList"/>
    <dgm:cxn modelId="{38B487D2-0CD2-4E0B-A8EB-8DCDA68359C6}" type="presOf" srcId="{F4A5A903-A0B4-4D79-A3DE-E2CAFA565701}" destId="{87EE49CE-0C9E-4084-98D9-E27F696E3D38}" srcOrd="0" destOrd="0" presId="urn:microsoft.com/office/officeart/2018/5/layout/IconCircleLabelList"/>
    <dgm:cxn modelId="{C50C0C0A-98A4-481F-98C2-964D3C373AD5}" type="presParOf" srcId="{D9C5E673-8CAD-47BC-8B26-90C1EFA0F801}" destId="{BA2F2A4D-59AB-4E08-A16E-CE8DD4ED40BF}" srcOrd="0" destOrd="0" presId="urn:microsoft.com/office/officeart/2018/5/layout/IconCircleLabelList"/>
    <dgm:cxn modelId="{2D60F1B7-D0FE-4ECA-BB96-2C966908E5DB}" type="presParOf" srcId="{BA2F2A4D-59AB-4E08-A16E-CE8DD4ED40BF}" destId="{43FBF5D4-A01F-4EA8-B32E-7C8B0DF58B3B}" srcOrd="0" destOrd="0" presId="urn:microsoft.com/office/officeart/2018/5/layout/IconCircleLabelList"/>
    <dgm:cxn modelId="{F758E779-2863-4E74-8787-B89E697F4017}" type="presParOf" srcId="{BA2F2A4D-59AB-4E08-A16E-CE8DD4ED40BF}" destId="{A0A3145E-B04F-404E-A670-A604413DD861}" srcOrd="1" destOrd="0" presId="urn:microsoft.com/office/officeart/2018/5/layout/IconCircleLabelList"/>
    <dgm:cxn modelId="{18A3D3E2-685E-47AB-9950-E91B7FE7F114}" type="presParOf" srcId="{BA2F2A4D-59AB-4E08-A16E-CE8DD4ED40BF}" destId="{2AD5E59F-BF10-4667-BD01-BFD9138705E6}" srcOrd="2" destOrd="0" presId="urn:microsoft.com/office/officeart/2018/5/layout/IconCircleLabelList"/>
    <dgm:cxn modelId="{2CFC9105-4D85-42FF-A15D-DCF88F11B253}" type="presParOf" srcId="{BA2F2A4D-59AB-4E08-A16E-CE8DD4ED40BF}" destId="{BDD47946-F377-4E2D-8205-9B42DF2B9DAE}" srcOrd="3" destOrd="0" presId="urn:microsoft.com/office/officeart/2018/5/layout/IconCircleLabelList"/>
    <dgm:cxn modelId="{0C4C481A-C811-4183-903D-859C3194597A}" type="presParOf" srcId="{D9C5E673-8CAD-47BC-8B26-90C1EFA0F801}" destId="{13B3EBCD-211B-4E1A-8B78-8900AD2FBE42}" srcOrd="1" destOrd="0" presId="urn:microsoft.com/office/officeart/2018/5/layout/IconCircleLabelList"/>
    <dgm:cxn modelId="{02A72D1A-37FD-45A9-8902-F03FBAF7F863}" type="presParOf" srcId="{D9C5E673-8CAD-47BC-8B26-90C1EFA0F801}" destId="{F5EE4B7F-1668-44B1-B174-A1387844DA70}" srcOrd="2" destOrd="0" presId="urn:microsoft.com/office/officeart/2018/5/layout/IconCircleLabelList"/>
    <dgm:cxn modelId="{2D8FFE5A-6A1E-450E-9526-D9D5E0A19855}" type="presParOf" srcId="{F5EE4B7F-1668-44B1-B174-A1387844DA70}" destId="{F0562FAC-A9BA-4CA9-A783-929392A05486}" srcOrd="0" destOrd="0" presId="urn:microsoft.com/office/officeart/2018/5/layout/IconCircleLabelList"/>
    <dgm:cxn modelId="{CFD0E425-E081-4374-8582-D76C63CC071C}" type="presParOf" srcId="{F5EE4B7F-1668-44B1-B174-A1387844DA70}" destId="{D01029C5-62B3-4EA8-8000-C51139376F41}" srcOrd="1" destOrd="0" presId="urn:microsoft.com/office/officeart/2018/5/layout/IconCircleLabelList"/>
    <dgm:cxn modelId="{E741A8CF-2FFB-4031-AEC8-9C75BFCCC559}" type="presParOf" srcId="{F5EE4B7F-1668-44B1-B174-A1387844DA70}" destId="{9804D52D-B165-4943-8ACD-DB331BAA1BB7}" srcOrd="2" destOrd="0" presId="urn:microsoft.com/office/officeart/2018/5/layout/IconCircleLabelList"/>
    <dgm:cxn modelId="{A35FE355-3621-4904-823B-4AAF2C36A0D4}" type="presParOf" srcId="{F5EE4B7F-1668-44B1-B174-A1387844DA70}" destId="{87EE49CE-0C9E-4084-98D9-E27F696E3D38}" srcOrd="3" destOrd="0" presId="urn:microsoft.com/office/officeart/2018/5/layout/IconCircleLabelList"/>
    <dgm:cxn modelId="{9D1E0BB8-F720-4679-939A-4C20935BEFC0}" type="presParOf" srcId="{D9C5E673-8CAD-47BC-8B26-90C1EFA0F801}" destId="{97F0585F-7017-416A-BFB9-AB028502B37E}" srcOrd="3" destOrd="0" presId="urn:microsoft.com/office/officeart/2018/5/layout/IconCircleLabelList"/>
    <dgm:cxn modelId="{B0523CE9-1766-45AE-877B-7301BA609B2C}" type="presParOf" srcId="{D9C5E673-8CAD-47BC-8B26-90C1EFA0F801}" destId="{9870EE30-DEF3-483C-9FF9-9FECBCB471E9}" srcOrd="4" destOrd="0" presId="urn:microsoft.com/office/officeart/2018/5/layout/IconCircleLabelList"/>
    <dgm:cxn modelId="{6E866F3D-3015-43A1-A90E-D870695383B1}" type="presParOf" srcId="{9870EE30-DEF3-483C-9FF9-9FECBCB471E9}" destId="{2226C9A1-C012-4628-A5C3-A7F7F8831908}" srcOrd="0" destOrd="0" presId="urn:microsoft.com/office/officeart/2018/5/layout/IconCircleLabelList"/>
    <dgm:cxn modelId="{05276359-2362-4EED-993F-EAE482C9945E}" type="presParOf" srcId="{9870EE30-DEF3-483C-9FF9-9FECBCB471E9}" destId="{F826080F-FF64-419D-894D-9EE0B547411A}" srcOrd="1" destOrd="0" presId="urn:microsoft.com/office/officeart/2018/5/layout/IconCircleLabelList"/>
    <dgm:cxn modelId="{3B0FC2DA-FB0E-4B06-A972-BF4A8F8454B0}" type="presParOf" srcId="{9870EE30-DEF3-483C-9FF9-9FECBCB471E9}" destId="{79CF6CE7-4526-4E0E-AE3F-0D02CF05BF7A}" srcOrd="2" destOrd="0" presId="urn:microsoft.com/office/officeart/2018/5/layout/IconCircleLabelList"/>
    <dgm:cxn modelId="{FAD71D55-53BB-4770-9D7F-627F1DB826D1}" type="presParOf" srcId="{9870EE30-DEF3-483C-9FF9-9FECBCB471E9}" destId="{439C9B4E-DCFA-45F6-A37D-AF8742489A2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8F72874-4415-4059-B1AD-77F57A83109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48FEC1B-A6C9-451D-BE9A-C48B479F5FA1}">
      <dgm:prSet/>
      <dgm:spPr/>
      <dgm:t>
        <a:bodyPr/>
        <a:lstStyle/>
        <a:p>
          <a:r>
            <a:rPr lang="en-US"/>
            <a:t>Clear expectations for end users and developers</a:t>
          </a:r>
        </a:p>
      </dgm:t>
    </dgm:pt>
    <dgm:pt modelId="{7DBC5E55-D235-467A-A24F-E0F537B769E6}" type="parTrans" cxnId="{AA0AA482-991A-4D9B-94D8-EA844D60F008}">
      <dgm:prSet/>
      <dgm:spPr/>
      <dgm:t>
        <a:bodyPr/>
        <a:lstStyle/>
        <a:p>
          <a:endParaRPr lang="en-US"/>
        </a:p>
      </dgm:t>
    </dgm:pt>
    <dgm:pt modelId="{2544C3F7-3B8D-4F4E-8709-D7037E7E8F4B}" type="sibTrans" cxnId="{AA0AA482-991A-4D9B-94D8-EA844D60F008}">
      <dgm:prSet/>
      <dgm:spPr/>
      <dgm:t>
        <a:bodyPr/>
        <a:lstStyle/>
        <a:p>
          <a:endParaRPr lang="en-US"/>
        </a:p>
      </dgm:t>
    </dgm:pt>
    <dgm:pt modelId="{1AEA809B-859B-4064-920B-1265A2464D4A}">
      <dgm:prSet/>
      <dgm:spPr/>
      <dgm:t>
        <a:bodyPr/>
        <a:lstStyle/>
        <a:p>
          <a:r>
            <a:rPr lang="en-US"/>
            <a:t>Excellent for demos and marketing</a:t>
          </a:r>
        </a:p>
      </dgm:t>
    </dgm:pt>
    <dgm:pt modelId="{5746B250-2F74-4B91-8CD8-A7C5B07ACD67}" type="parTrans" cxnId="{3639FD74-CF1B-486D-A31A-ED9EB7DE6B1B}">
      <dgm:prSet/>
      <dgm:spPr/>
      <dgm:t>
        <a:bodyPr/>
        <a:lstStyle/>
        <a:p>
          <a:endParaRPr lang="en-US"/>
        </a:p>
      </dgm:t>
    </dgm:pt>
    <dgm:pt modelId="{1928CB90-2844-4A47-B9FA-1F3D523EA8A7}" type="sibTrans" cxnId="{3639FD74-CF1B-486D-A31A-ED9EB7DE6B1B}">
      <dgm:prSet/>
      <dgm:spPr/>
      <dgm:t>
        <a:bodyPr/>
        <a:lstStyle/>
        <a:p>
          <a:endParaRPr lang="en-US"/>
        </a:p>
      </dgm:t>
    </dgm:pt>
    <dgm:pt modelId="{4E3E9790-626F-466B-9DE4-76D75F983CCE}">
      <dgm:prSet/>
      <dgm:spPr/>
      <dgm:t>
        <a:bodyPr/>
        <a:lstStyle/>
        <a:p>
          <a:r>
            <a:rPr lang="en-US"/>
            <a:t>Possibly cheaper</a:t>
          </a:r>
        </a:p>
      </dgm:t>
    </dgm:pt>
    <dgm:pt modelId="{2E1FCE54-FE4F-44F6-8574-E2A9F561DDED}" type="parTrans" cxnId="{62644004-76F3-4E32-9B65-D4F218DAF92F}">
      <dgm:prSet/>
      <dgm:spPr/>
      <dgm:t>
        <a:bodyPr/>
        <a:lstStyle/>
        <a:p>
          <a:endParaRPr lang="en-US"/>
        </a:p>
      </dgm:t>
    </dgm:pt>
    <dgm:pt modelId="{675A505C-4E75-4765-83DC-7F2762A8AF91}" type="sibTrans" cxnId="{62644004-76F3-4E32-9B65-D4F218DAF92F}">
      <dgm:prSet/>
      <dgm:spPr/>
      <dgm:t>
        <a:bodyPr/>
        <a:lstStyle/>
        <a:p>
          <a:endParaRPr lang="en-US"/>
        </a:p>
      </dgm:t>
    </dgm:pt>
    <dgm:pt modelId="{AFB2B27C-E175-ED47-9062-C9EC320CA46A}" type="pres">
      <dgm:prSet presAssocID="{98F72874-4415-4059-B1AD-77F57A83109D}" presName="hierChild1" presStyleCnt="0">
        <dgm:presLayoutVars>
          <dgm:chPref val="1"/>
          <dgm:dir/>
          <dgm:animOne val="branch"/>
          <dgm:animLvl val="lvl"/>
          <dgm:resizeHandles/>
        </dgm:presLayoutVars>
      </dgm:prSet>
      <dgm:spPr/>
    </dgm:pt>
    <dgm:pt modelId="{333B6365-2DD9-7A43-9E20-74E2343B5CF4}" type="pres">
      <dgm:prSet presAssocID="{F48FEC1B-A6C9-451D-BE9A-C48B479F5FA1}" presName="hierRoot1" presStyleCnt="0"/>
      <dgm:spPr/>
    </dgm:pt>
    <dgm:pt modelId="{B50F2C8A-62B2-B046-A2E1-A394AF31A7D4}" type="pres">
      <dgm:prSet presAssocID="{F48FEC1B-A6C9-451D-BE9A-C48B479F5FA1}" presName="composite" presStyleCnt="0"/>
      <dgm:spPr/>
    </dgm:pt>
    <dgm:pt modelId="{194CC8CA-8956-064B-BD90-7E919C4CCB91}" type="pres">
      <dgm:prSet presAssocID="{F48FEC1B-A6C9-451D-BE9A-C48B479F5FA1}" presName="background" presStyleLbl="node0" presStyleIdx="0" presStyleCnt="3"/>
      <dgm:spPr/>
    </dgm:pt>
    <dgm:pt modelId="{389A6D31-FAF0-354C-B4AC-C4AE42D8D74D}" type="pres">
      <dgm:prSet presAssocID="{F48FEC1B-A6C9-451D-BE9A-C48B479F5FA1}" presName="text" presStyleLbl="fgAcc0" presStyleIdx="0" presStyleCnt="3">
        <dgm:presLayoutVars>
          <dgm:chPref val="3"/>
        </dgm:presLayoutVars>
      </dgm:prSet>
      <dgm:spPr/>
    </dgm:pt>
    <dgm:pt modelId="{788DD35E-AD3D-5F43-9164-ACF05A40ED6B}" type="pres">
      <dgm:prSet presAssocID="{F48FEC1B-A6C9-451D-BE9A-C48B479F5FA1}" presName="hierChild2" presStyleCnt="0"/>
      <dgm:spPr/>
    </dgm:pt>
    <dgm:pt modelId="{EB30FC9A-722A-374C-A0CC-4583E142B288}" type="pres">
      <dgm:prSet presAssocID="{1AEA809B-859B-4064-920B-1265A2464D4A}" presName="hierRoot1" presStyleCnt="0"/>
      <dgm:spPr/>
    </dgm:pt>
    <dgm:pt modelId="{A070571F-7DB8-B543-9312-015E6ACA5442}" type="pres">
      <dgm:prSet presAssocID="{1AEA809B-859B-4064-920B-1265A2464D4A}" presName="composite" presStyleCnt="0"/>
      <dgm:spPr/>
    </dgm:pt>
    <dgm:pt modelId="{4759F34E-2BC6-C341-BB0C-785548E8446D}" type="pres">
      <dgm:prSet presAssocID="{1AEA809B-859B-4064-920B-1265A2464D4A}" presName="background" presStyleLbl="node0" presStyleIdx="1" presStyleCnt="3"/>
      <dgm:spPr/>
    </dgm:pt>
    <dgm:pt modelId="{C3886B7C-1880-2C47-BE04-B9E08D9878EC}" type="pres">
      <dgm:prSet presAssocID="{1AEA809B-859B-4064-920B-1265A2464D4A}" presName="text" presStyleLbl="fgAcc0" presStyleIdx="1" presStyleCnt="3">
        <dgm:presLayoutVars>
          <dgm:chPref val="3"/>
        </dgm:presLayoutVars>
      </dgm:prSet>
      <dgm:spPr/>
    </dgm:pt>
    <dgm:pt modelId="{00D751DD-803C-264C-9C82-F775CA64007A}" type="pres">
      <dgm:prSet presAssocID="{1AEA809B-859B-4064-920B-1265A2464D4A}" presName="hierChild2" presStyleCnt="0"/>
      <dgm:spPr/>
    </dgm:pt>
    <dgm:pt modelId="{8673FEE1-C2B6-8947-908B-67A805A630E3}" type="pres">
      <dgm:prSet presAssocID="{4E3E9790-626F-466B-9DE4-76D75F983CCE}" presName="hierRoot1" presStyleCnt="0"/>
      <dgm:spPr/>
    </dgm:pt>
    <dgm:pt modelId="{60EBADB3-6E44-5A40-9FB2-687AC15F617F}" type="pres">
      <dgm:prSet presAssocID="{4E3E9790-626F-466B-9DE4-76D75F983CCE}" presName="composite" presStyleCnt="0"/>
      <dgm:spPr/>
    </dgm:pt>
    <dgm:pt modelId="{71746746-646D-1C4A-BDF5-38B58D102602}" type="pres">
      <dgm:prSet presAssocID="{4E3E9790-626F-466B-9DE4-76D75F983CCE}" presName="background" presStyleLbl="node0" presStyleIdx="2" presStyleCnt="3"/>
      <dgm:spPr/>
    </dgm:pt>
    <dgm:pt modelId="{41ED2971-4CE2-7A48-A0A7-D76C46708545}" type="pres">
      <dgm:prSet presAssocID="{4E3E9790-626F-466B-9DE4-76D75F983CCE}" presName="text" presStyleLbl="fgAcc0" presStyleIdx="2" presStyleCnt="3">
        <dgm:presLayoutVars>
          <dgm:chPref val="3"/>
        </dgm:presLayoutVars>
      </dgm:prSet>
      <dgm:spPr/>
    </dgm:pt>
    <dgm:pt modelId="{872DDB0B-32DA-AD47-B7EB-01CC5778E2AD}" type="pres">
      <dgm:prSet presAssocID="{4E3E9790-626F-466B-9DE4-76D75F983CCE}" presName="hierChild2" presStyleCnt="0"/>
      <dgm:spPr/>
    </dgm:pt>
  </dgm:ptLst>
  <dgm:cxnLst>
    <dgm:cxn modelId="{62644004-76F3-4E32-9B65-D4F218DAF92F}" srcId="{98F72874-4415-4059-B1AD-77F57A83109D}" destId="{4E3E9790-626F-466B-9DE4-76D75F983CCE}" srcOrd="2" destOrd="0" parTransId="{2E1FCE54-FE4F-44F6-8574-E2A9F561DDED}" sibTransId="{675A505C-4E75-4765-83DC-7F2762A8AF91}"/>
    <dgm:cxn modelId="{80A4C52F-5FAC-854E-82DF-ED968D0DF54C}" type="presOf" srcId="{1AEA809B-859B-4064-920B-1265A2464D4A}" destId="{C3886B7C-1880-2C47-BE04-B9E08D9878EC}" srcOrd="0" destOrd="0" presId="urn:microsoft.com/office/officeart/2005/8/layout/hierarchy1"/>
    <dgm:cxn modelId="{24768551-D8A2-644C-B33B-7DD142DEF35A}" type="presOf" srcId="{98F72874-4415-4059-B1AD-77F57A83109D}" destId="{AFB2B27C-E175-ED47-9062-C9EC320CA46A}" srcOrd="0" destOrd="0" presId="urn:microsoft.com/office/officeart/2005/8/layout/hierarchy1"/>
    <dgm:cxn modelId="{5C7EB359-DBEC-014C-970A-7E2DB08AEF4D}" type="presOf" srcId="{F48FEC1B-A6C9-451D-BE9A-C48B479F5FA1}" destId="{389A6D31-FAF0-354C-B4AC-C4AE42D8D74D}" srcOrd="0" destOrd="0" presId="urn:microsoft.com/office/officeart/2005/8/layout/hierarchy1"/>
    <dgm:cxn modelId="{3639FD74-CF1B-486D-A31A-ED9EB7DE6B1B}" srcId="{98F72874-4415-4059-B1AD-77F57A83109D}" destId="{1AEA809B-859B-4064-920B-1265A2464D4A}" srcOrd="1" destOrd="0" parTransId="{5746B250-2F74-4B91-8CD8-A7C5B07ACD67}" sibTransId="{1928CB90-2844-4A47-B9FA-1F3D523EA8A7}"/>
    <dgm:cxn modelId="{AA0AA482-991A-4D9B-94D8-EA844D60F008}" srcId="{98F72874-4415-4059-B1AD-77F57A83109D}" destId="{F48FEC1B-A6C9-451D-BE9A-C48B479F5FA1}" srcOrd="0" destOrd="0" parTransId="{7DBC5E55-D235-467A-A24F-E0F537B769E6}" sibTransId="{2544C3F7-3B8D-4F4E-8709-D7037E7E8F4B}"/>
    <dgm:cxn modelId="{5F587B98-F1B6-894E-B938-E9259D6CB6F8}" type="presOf" srcId="{4E3E9790-626F-466B-9DE4-76D75F983CCE}" destId="{41ED2971-4CE2-7A48-A0A7-D76C46708545}" srcOrd="0" destOrd="0" presId="urn:microsoft.com/office/officeart/2005/8/layout/hierarchy1"/>
    <dgm:cxn modelId="{2A621035-945E-3B4B-97B2-3076AC771B5F}" type="presParOf" srcId="{AFB2B27C-E175-ED47-9062-C9EC320CA46A}" destId="{333B6365-2DD9-7A43-9E20-74E2343B5CF4}" srcOrd="0" destOrd="0" presId="urn:microsoft.com/office/officeart/2005/8/layout/hierarchy1"/>
    <dgm:cxn modelId="{D86AF6D4-78A5-B344-B4CE-A83F9F8E2ECD}" type="presParOf" srcId="{333B6365-2DD9-7A43-9E20-74E2343B5CF4}" destId="{B50F2C8A-62B2-B046-A2E1-A394AF31A7D4}" srcOrd="0" destOrd="0" presId="urn:microsoft.com/office/officeart/2005/8/layout/hierarchy1"/>
    <dgm:cxn modelId="{52787B93-8C9C-024C-A7B8-A9F4D1E88ACB}" type="presParOf" srcId="{B50F2C8A-62B2-B046-A2E1-A394AF31A7D4}" destId="{194CC8CA-8956-064B-BD90-7E919C4CCB91}" srcOrd="0" destOrd="0" presId="urn:microsoft.com/office/officeart/2005/8/layout/hierarchy1"/>
    <dgm:cxn modelId="{8E838B2F-E6EC-9B49-862A-04D7A29FD78D}" type="presParOf" srcId="{B50F2C8A-62B2-B046-A2E1-A394AF31A7D4}" destId="{389A6D31-FAF0-354C-B4AC-C4AE42D8D74D}" srcOrd="1" destOrd="0" presId="urn:microsoft.com/office/officeart/2005/8/layout/hierarchy1"/>
    <dgm:cxn modelId="{C48CC817-784E-C243-8A79-73F2BF112378}" type="presParOf" srcId="{333B6365-2DD9-7A43-9E20-74E2343B5CF4}" destId="{788DD35E-AD3D-5F43-9164-ACF05A40ED6B}" srcOrd="1" destOrd="0" presId="urn:microsoft.com/office/officeart/2005/8/layout/hierarchy1"/>
    <dgm:cxn modelId="{F963E0F3-2E95-3D4A-91FC-ED3954195A35}" type="presParOf" srcId="{AFB2B27C-E175-ED47-9062-C9EC320CA46A}" destId="{EB30FC9A-722A-374C-A0CC-4583E142B288}" srcOrd="1" destOrd="0" presId="urn:microsoft.com/office/officeart/2005/8/layout/hierarchy1"/>
    <dgm:cxn modelId="{715A01CE-AF67-8044-AA99-0E5FE3C65EDA}" type="presParOf" srcId="{EB30FC9A-722A-374C-A0CC-4583E142B288}" destId="{A070571F-7DB8-B543-9312-015E6ACA5442}" srcOrd="0" destOrd="0" presId="urn:microsoft.com/office/officeart/2005/8/layout/hierarchy1"/>
    <dgm:cxn modelId="{81D5EA2F-BCFF-7A4E-A88E-910B993EB592}" type="presParOf" srcId="{A070571F-7DB8-B543-9312-015E6ACA5442}" destId="{4759F34E-2BC6-C341-BB0C-785548E8446D}" srcOrd="0" destOrd="0" presId="urn:microsoft.com/office/officeart/2005/8/layout/hierarchy1"/>
    <dgm:cxn modelId="{A92CB30D-03AF-F347-984D-D51D65E2F8C1}" type="presParOf" srcId="{A070571F-7DB8-B543-9312-015E6ACA5442}" destId="{C3886B7C-1880-2C47-BE04-B9E08D9878EC}" srcOrd="1" destOrd="0" presId="urn:microsoft.com/office/officeart/2005/8/layout/hierarchy1"/>
    <dgm:cxn modelId="{7CF294FC-E0A5-D546-8396-62A2CEC81B1F}" type="presParOf" srcId="{EB30FC9A-722A-374C-A0CC-4583E142B288}" destId="{00D751DD-803C-264C-9C82-F775CA64007A}" srcOrd="1" destOrd="0" presId="urn:microsoft.com/office/officeart/2005/8/layout/hierarchy1"/>
    <dgm:cxn modelId="{1C47DC73-6DB7-7D43-A254-C0B1FF042005}" type="presParOf" srcId="{AFB2B27C-E175-ED47-9062-C9EC320CA46A}" destId="{8673FEE1-C2B6-8947-908B-67A805A630E3}" srcOrd="2" destOrd="0" presId="urn:microsoft.com/office/officeart/2005/8/layout/hierarchy1"/>
    <dgm:cxn modelId="{858BF1D4-62CD-6945-8B67-C8686E1D2164}" type="presParOf" srcId="{8673FEE1-C2B6-8947-908B-67A805A630E3}" destId="{60EBADB3-6E44-5A40-9FB2-687AC15F617F}" srcOrd="0" destOrd="0" presId="urn:microsoft.com/office/officeart/2005/8/layout/hierarchy1"/>
    <dgm:cxn modelId="{45897AA7-C5E2-7542-9C24-502014FA22EB}" type="presParOf" srcId="{60EBADB3-6E44-5A40-9FB2-687AC15F617F}" destId="{71746746-646D-1C4A-BDF5-38B58D102602}" srcOrd="0" destOrd="0" presId="urn:microsoft.com/office/officeart/2005/8/layout/hierarchy1"/>
    <dgm:cxn modelId="{86F5F522-C928-F948-9343-8F8A6203B6E8}" type="presParOf" srcId="{60EBADB3-6E44-5A40-9FB2-687AC15F617F}" destId="{41ED2971-4CE2-7A48-A0A7-D76C46708545}" srcOrd="1" destOrd="0" presId="urn:microsoft.com/office/officeart/2005/8/layout/hierarchy1"/>
    <dgm:cxn modelId="{DF742800-CE78-274C-8E8D-4950326BC9D7}" type="presParOf" srcId="{8673FEE1-C2B6-8947-908B-67A805A630E3}" destId="{872DDB0B-32DA-AD47-B7EB-01CC5778E2A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578BD71-BF07-4AC4-9C6D-FF12CD37B54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869E304-3263-408B-B16E-5EAA4CDB5611}">
      <dgm:prSet/>
      <dgm:spPr/>
      <dgm:t>
        <a:bodyPr/>
        <a:lstStyle/>
        <a:p>
          <a:pPr>
            <a:defRPr cap="all"/>
          </a:pPr>
          <a:r>
            <a:rPr lang="en-US"/>
            <a:t>Back-end / server technology</a:t>
          </a:r>
        </a:p>
      </dgm:t>
    </dgm:pt>
    <dgm:pt modelId="{829CAB98-3923-44D7-A7CE-B20211537F24}" type="parTrans" cxnId="{DC18FB1B-7368-40C5-928F-4312050B6DB6}">
      <dgm:prSet/>
      <dgm:spPr/>
      <dgm:t>
        <a:bodyPr/>
        <a:lstStyle/>
        <a:p>
          <a:endParaRPr lang="en-US"/>
        </a:p>
      </dgm:t>
    </dgm:pt>
    <dgm:pt modelId="{3062156F-EE64-4F23-9711-3234498C883B}" type="sibTrans" cxnId="{DC18FB1B-7368-40C5-928F-4312050B6DB6}">
      <dgm:prSet/>
      <dgm:spPr/>
      <dgm:t>
        <a:bodyPr/>
        <a:lstStyle/>
        <a:p>
          <a:endParaRPr lang="en-US"/>
        </a:p>
      </dgm:t>
    </dgm:pt>
    <dgm:pt modelId="{C54F5BAB-8416-49C7-A835-D612E5ACA3DA}">
      <dgm:prSet/>
      <dgm:spPr/>
      <dgm:t>
        <a:bodyPr/>
        <a:lstStyle/>
        <a:p>
          <a:pPr>
            <a:defRPr cap="all"/>
          </a:pPr>
          <a:r>
            <a:rPr lang="en-US"/>
            <a:t>API</a:t>
          </a:r>
        </a:p>
      </dgm:t>
    </dgm:pt>
    <dgm:pt modelId="{5B1F470B-2F6E-4BD3-8A99-51BB48902EDB}" type="parTrans" cxnId="{819ABD9E-D594-4C6C-85EA-658228AF6056}">
      <dgm:prSet/>
      <dgm:spPr/>
      <dgm:t>
        <a:bodyPr/>
        <a:lstStyle/>
        <a:p>
          <a:endParaRPr lang="en-US"/>
        </a:p>
      </dgm:t>
    </dgm:pt>
    <dgm:pt modelId="{269657D6-2E3D-4BC0-B9A7-C896A871FFFF}" type="sibTrans" cxnId="{819ABD9E-D594-4C6C-85EA-658228AF6056}">
      <dgm:prSet/>
      <dgm:spPr/>
      <dgm:t>
        <a:bodyPr/>
        <a:lstStyle/>
        <a:p>
          <a:endParaRPr lang="en-US"/>
        </a:p>
      </dgm:t>
    </dgm:pt>
    <dgm:pt modelId="{60D105DF-101E-4D16-838B-4EA89A44B6DE}">
      <dgm:prSet/>
      <dgm:spPr/>
      <dgm:t>
        <a:bodyPr/>
        <a:lstStyle/>
        <a:p>
          <a:pPr>
            <a:defRPr cap="all"/>
          </a:pPr>
          <a:r>
            <a:rPr lang="en-US"/>
            <a:t>Mobile app front - end</a:t>
          </a:r>
        </a:p>
      </dgm:t>
    </dgm:pt>
    <dgm:pt modelId="{D086E439-075D-43A8-9733-FB263DEF5262}" type="parTrans" cxnId="{3FB337EC-BD38-4C2E-9AF3-43F959204327}">
      <dgm:prSet/>
      <dgm:spPr/>
      <dgm:t>
        <a:bodyPr/>
        <a:lstStyle/>
        <a:p>
          <a:endParaRPr lang="en-US"/>
        </a:p>
      </dgm:t>
    </dgm:pt>
    <dgm:pt modelId="{797B28A7-55F6-44AD-8CDA-4672F1389441}" type="sibTrans" cxnId="{3FB337EC-BD38-4C2E-9AF3-43F959204327}">
      <dgm:prSet/>
      <dgm:spPr/>
      <dgm:t>
        <a:bodyPr/>
        <a:lstStyle/>
        <a:p>
          <a:endParaRPr lang="en-US"/>
        </a:p>
      </dgm:t>
    </dgm:pt>
    <dgm:pt modelId="{8D5865E2-6B6E-496A-8698-0A2184DA1795}" type="pres">
      <dgm:prSet presAssocID="{E578BD71-BF07-4AC4-9C6D-FF12CD37B547}" presName="root" presStyleCnt="0">
        <dgm:presLayoutVars>
          <dgm:dir/>
          <dgm:resizeHandles val="exact"/>
        </dgm:presLayoutVars>
      </dgm:prSet>
      <dgm:spPr/>
    </dgm:pt>
    <dgm:pt modelId="{3FEC984B-A22B-4C97-8E6D-4C4B6EDCDCD3}" type="pres">
      <dgm:prSet presAssocID="{4869E304-3263-408B-B16E-5EAA4CDB5611}" presName="compNode" presStyleCnt="0"/>
      <dgm:spPr/>
    </dgm:pt>
    <dgm:pt modelId="{4FCF935B-9D8B-47D3-8B97-53926C2EFA05}" type="pres">
      <dgm:prSet presAssocID="{4869E304-3263-408B-B16E-5EAA4CDB5611}" presName="iconBgRect" presStyleLbl="bgShp" presStyleIdx="0" presStyleCnt="3"/>
      <dgm:spPr>
        <a:prstGeom prst="round2DiagRect">
          <a:avLst>
            <a:gd name="adj1" fmla="val 29727"/>
            <a:gd name="adj2" fmla="val 0"/>
          </a:avLst>
        </a:prstGeom>
      </dgm:spPr>
    </dgm:pt>
    <dgm:pt modelId="{ED09BD61-13FB-4E59-8846-E41BA1CA611E}" type="pres">
      <dgm:prSet presAssocID="{4869E304-3263-408B-B16E-5EAA4CDB56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5B7B3031-603C-4F46-815A-FA6B7A7C2AA2}" type="pres">
      <dgm:prSet presAssocID="{4869E304-3263-408B-B16E-5EAA4CDB5611}" presName="spaceRect" presStyleCnt="0"/>
      <dgm:spPr/>
    </dgm:pt>
    <dgm:pt modelId="{F47614CC-5632-42AD-9A0D-5F8DDADC8B2E}" type="pres">
      <dgm:prSet presAssocID="{4869E304-3263-408B-B16E-5EAA4CDB5611}" presName="textRect" presStyleLbl="revTx" presStyleIdx="0" presStyleCnt="3">
        <dgm:presLayoutVars>
          <dgm:chMax val="1"/>
          <dgm:chPref val="1"/>
        </dgm:presLayoutVars>
      </dgm:prSet>
      <dgm:spPr/>
    </dgm:pt>
    <dgm:pt modelId="{D921A89E-D632-4CB8-B08B-5EBB16D3FC6F}" type="pres">
      <dgm:prSet presAssocID="{3062156F-EE64-4F23-9711-3234498C883B}" presName="sibTrans" presStyleCnt="0"/>
      <dgm:spPr/>
    </dgm:pt>
    <dgm:pt modelId="{96F5607D-75A1-4558-B231-7787D637426B}" type="pres">
      <dgm:prSet presAssocID="{C54F5BAB-8416-49C7-A835-D612E5ACA3DA}" presName="compNode" presStyleCnt="0"/>
      <dgm:spPr/>
    </dgm:pt>
    <dgm:pt modelId="{4946AFDC-C7CB-4AFF-80B8-448C0FA6C685}" type="pres">
      <dgm:prSet presAssocID="{C54F5BAB-8416-49C7-A835-D612E5ACA3DA}" presName="iconBgRect" presStyleLbl="bgShp" presStyleIdx="1" presStyleCnt="3"/>
      <dgm:spPr>
        <a:prstGeom prst="round2DiagRect">
          <a:avLst>
            <a:gd name="adj1" fmla="val 29727"/>
            <a:gd name="adj2" fmla="val 0"/>
          </a:avLst>
        </a:prstGeom>
      </dgm:spPr>
    </dgm:pt>
    <dgm:pt modelId="{7E51C10C-DFE6-477F-8B07-0C3E6F69EC68}" type="pres">
      <dgm:prSet presAssocID="{C54F5BAB-8416-49C7-A835-D612E5ACA3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CC409CD-C98F-4657-8DA8-C578D4EBB706}" type="pres">
      <dgm:prSet presAssocID="{C54F5BAB-8416-49C7-A835-D612E5ACA3DA}" presName="spaceRect" presStyleCnt="0"/>
      <dgm:spPr/>
    </dgm:pt>
    <dgm:pt modelId="{2CCFCF5E-4775-4FE0-AE4C-0183C917E807}" type="pres">
      <dgm:prSet presAssocID="{C54F5BAB-8416-49C7-A835-D612E5ACA3DA}" presName="textRect" presStyleLbl="revTx" presStyleIdx="1" presStyleCnt="3">
        <dgm:presLayoutVars>
          <dgm:chMax val="1"/>
          <dgm:chPref val="1"/>
        </dgm:presLayoutVars>
      </dgm:prSet>
      <dgm:spPr/>
    </dgm:pt>
    <dgm:pt modelId="{2A9526BB-3E42-45A1-8EFA-55688C8C0181}" type="pres">
      <dgm:prSet presAssocID="{269657D6-2E3D-4BC0-B9A7-C896A871FFFF}" presName="sibTrans" presStyleCnt="0"/>
      <dgm:spPr/>
    </dgm:pt>
    <dgm:pt modelId="{58160D3F-E8F8-456E-96A4-31B1761416F6}" type="pres">
      <dgm:prSet presAssocID="{60D105DF-101E-4D16-838B-4EA89A44B6DE}" presName="compNode" presStyleCnt="0"/>
      <dgm:spPr/>
    </dgm:pt>
    <dgm:pt modelId="{852F467A-1A78-47A1-B600-BBC00A7C2E8F}" type="pres">
      <dgm:prSet presAssocID="{60D105DF-101E-4D16-838B-4EA89A44B6DE}" presName="iconBgRect" presStyleLbl="bgShp" presStyleIdx="2" presStyleCnt="3"/>
      <dgm:spPr>
        <a:prstGeom prst="round2DiagRect">
          <a:avLst>
            <a:gd name="adj1" fmla="val 29727"/>
            <a:gd name="adj2" fmla="val 0"/>
          </a:avLst>
        </a:prstGeom>
      </dgm:spPr>
    </dgm:pt>
    <dgm:pt modelId="{4465CA46-4E84-4A79-810E-F9E4352DF5D1}" type="pres">
      <dgm:prSet presAssocID="{60D105DF-101E-4D16-838B-4EA89A44B6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473D11EA-F473-45AF-B549-4479FDE229BC}" type="pres">
      <dgm:prSet presAssocID="{60D105DF-101E-4D16-838B-4EA89A44B6DE}" presName="spaceRect" presStyleCnt="0"/>
      <dgm:spPr/>
    </dgm:pt>
    <dgm:pt modelId="{25C0621B-4AB2-437A-B407-0E608A2BAC98}" type="pres">
      <dgm:prSet presAssocID="{60D105DF-101E-4D16-838B-4EA89A44B6DE}" presName="textRect" presStyleLbl="revTx" presStyleIdx="2" presStyleCnt="3">
        <dgm:presLayoutVars>
          <dgm:chMax val="1"/>
          <dgm:chPref val="1"/>
        </dgm:presLayoutVars>
      </dgm:prSet>
      <dgm:spPr/>
    </dgm:pt>
  </dgm:ptLst>
  <dgm:cxnLst>
    <dgm:cxn modelId="{DC18FB1B-7368-40C5-928F-4312050B6DB6}" srcId="{E578BD71-BF07-4AC4-9C6D-FF12CD37B547}" destId="{4869E304-3263-408B-B16E-5EAA4CDB5611}" srcOrd="0" destOrd="0" parTransId="{829CAB98-3923-44D7-A7CE-B20211537F24}" sibTransId="{3062156F-EE64-4F23-9711-3234498C883B}"/>
    <dgm:cxn modelId="{1C7ED465-2860-4E47-8E98-1CD40EB2AAD4}" type="presOf" srcId="{C54F5BAB-8416-49C7-A835-D612E5ACA3DA}" destId="{2CCFCF5E-4775-4FE0-AE4C-0183C917E807}" srcOrd="0" destOrd="0" presId="urn:microsoft.com/office/officeart/2018/5/layout/IconLeafLabelList"/>
    <dgm:cxn modelId="{A06BB769-63CB-45BB-9E86-68A9998747B4}" type="presOf" srcId="{4869E304-3263-408B-B16E-5EAA4CDB5611}" destId="{F47614CC-5632-42AD-9A0D-5F8DDADC8B2E}" srcOrd="0" destOrd="0" presId="urn:microsoft.com/office/officeart/2018/5/layout/IconLeafLabelList"/>
    <dgm:cxn modelId="{819ABD9E-D594-4C6C-85EA-658228AF6056}" srcId="{E578BD71-BF07-4AC4-9C6D-FF12CD37B547}" destId="{C54F5BAB-8416-49C7-A835-D612E5ACA3DA}" srcOrd="1" destOrd="0" parTransId="{5B1F470B-2F6E-4BD3-8A99-51BB48902EDB}" sibTransId="{269657D6-2E3D-4BC0-B9A7-C896A871FFFF}"/>
    <dgm:cxn modelId="{01E86CD9-8432-4E6C-826E-33B3503B471F}" type="presOf" srcId="{E578BD71-BF07-4AC4-9C6D-FF12CD37B547}" destId="{8D5865E2-6B6E-496A-8698-0A2184DA1795}" srcOrd="0" destOrd="0" presId="urn:microsoft.com/office/officeart/2018/5/layout/IconLeafLabelList"/>
    <dgm:cxn modelId="{3FB337EC-BD38-4C2E-9AF3-43F959204327}" srcId="{E578BD71-BF07-4AC4-9C6D-FF12CD37B547}" destId="{60D105DF-101E-4D16-838B-4EA89A44B6DE}" srcOrd="2" destOrd="0" parTransId="{D086E439-075D-43A8-9733-FB263DEF5262}" sibTransId="{797B28A7-55F6-44AD-8CDA-4672F1389441}"/>
    <dgm:cxn modelId="{269B7DFA-D7FA-467C-9076-1F465DC1093A}" type="presOf" srcId="{60D105DF-101E-4D16-838B-4EA89A44B6DE}" destId="{25C0621B-4AB2-437A-B407-0E608A2BAC98}" srcOrd="0" destOrd="0" presId="urn:microsoft.com/office/officeart/2018/5/layout/IconLeafLabelList"/>
    <dgm:cxn modelId="{621E9454-5B60-43B7-8D55-AED94E9FB09D}" type="presParOf" srcId="{8D5865E2-6B6E-496A-8698-0A2184DA1795}" destId="{3FEC984B-A22B-4C97-8E6D-4C4B6EDCDCD3}" srcOrd="0" destOrd="0" presId="urn:microsoft.com/office/officeart/2018/5/layout/IconLeafLabelList"/>
    <dgm:cxn modelId="{29B1AF6D-977D-4A3B-ADAD-4802659F5AAC}" type="presParOf" srcId="{3FEC984B-A22B-4C97-8E6D-4C4B6EDCDCD3}" destId="{4FCF935B-9D8B-47D3-8B97-53926C2EFA05}" srcOrd="0" destOrd="0" presId="urn:microsoft.com/office/officeart/2018/5/layout/IconLeafLabelList"/>
    <dgm:cxn modelId="{66D98F5B-D41C-4287-AFB2-21BE20FDE911}" type="presParOf" srcId="{3FEC984B-A22B-4C97-8E6D-4C4B6EDCDCD3}" destId="{ED09BD61-13FB-4E59-8846-E41BA1CA611E}" srcOrd="1" destOrd="0" presId="urn:microsoft.com/office/officeart/2018/5/layout/IconLeafLabelList"/>
    <dgm:cxn modelId="{7A396423-B2CB-4F89-BF3B-8BA62FA85A89}" type="presParOf" srcId="{3FEC984B-A22B-4C97-8E6D-4C4B6EDCDCD3}" destId="{5B7B3031-603C-4F46-815A-FA6B7A7C2AA2}" srcOrd="2" destOrd="0" presId="urn:microsoft.com/office/officeart/2018/5/layout/IconLeafLabelList"/>
    <dgm:cxn modelId="{7E6982A6-4442-43F7-887C-CCCC71798187}" type="presParOf" srcId="{3FEC984B-A22B-4C97-8E6D-4C4B6EDCDCD3}" destId="{F47614CC-5632-42AD-9A0D-5F8DDADC8B2E}" srcOrd="3" destOrd="0" presId="urn:microsoft.com/office/officeart/2018/5/layout/IconLeafLabelList"/>
    <dgm:cxn modelId="{B183F7B7-EAD5-4B20-824B-68B47753D435}" type="presParOf" srcId="{8D5865E2-6B6E-496A-8698-0A2184DA1795}" destId="{D921A89E-D632-4CB8-B08B-5EBB16D3FC6F}" srcOrd="1" destOrd="0" presId="urn:microsoft.com/office/officeart/2018/5/layout/IconLeafLabelList"/>
    <dgm:cxn modelId="{10A83895-ED2A-412E-9988-B49D88BA7D68}" type="presParOf" srcId="{8D5865E2-6B6E-496A-8698-0A2184DA1795}" destId="{96F5607D-75A1-4558-B231-7787D637426B}" srcOrd="2" destOrd="0" presId="urn:microsoft.com/office/officeart/2018/5/layout/IconLeafLabelList"/>
    <dgm:cxn modelId="{CB2BB5CC-885C-404B-9148-870DE73C89B9}" type="presParOf" srcId="{96F5607D-75A1-4558-B231-7787D637426B}" destId="{4946AFDC-C7CB-4AFF-80B8-448C0FA6C685}" srcOrd="0" destOrd="0" presId="urn:microsoft.com/office/officeart/2018/5/layout/IconLeafLabelList"/>
    <dgm:cxn modelId="{7BA1B89C-4926-4373-8381-3641854FCBD4}" type="presParOf" srcId="{96F5607D-75A1-4558-B231-7787D637426B}" destId="{7E51C10C-DFE6-477F-8B07-0C3E6F69EC68}" srcOrd="1" destOrd="0" presId="urn:microsoft.com/office/officeart/2018/5/layout/IconLeafLabelList"/>
    <dgm:cxn modelId="{4A0741A9-CFD2-46E8-ABA3-6B10370B59C2}" type="presParOf" srcId="{96F5607D-75A1-4558-B231-7787D637426B}" destId="{6CC409CD-C98F-4657-8DA8-C578D4EBB706}" srcOrd="2" destOrd="0" presId="urn:microsoft.com/office/officeart/2018/5/layout/IconLeafLabelList"/>
    <dgm:cxn modelId="{B72FE139-CD20-49EF-8793-84D368C4E4FD}" type="presParOf" srcId="{96F5607D-75A1-4558-B231-7787D637426B}" destId="{2CCFCF5E-4775-4FE0-AE4C-0183C917E807}" srcOrd="3" destOrd="0" presId="urn:microsoft.com/office/officeart/2018/5/layout/IconLeafLabelList"/>
    <dgm:cxn modelId="{0284018C-E5AE-4830-8A6B-C9A2CD76F591}" type="presParOf" srcId="{8D5865E2-6B6E-496A-8698-0A2184DA1795}" destId="{2A9526BB-3E42-45A1-8EFA-55688C8C0181}" srcOrd="3" destOrd="0" presId="urn:microsoft.com/office/officeart/2018/5/layout/IconLeafLabelList"/>
    <dgm:cxn modelId="{55E92982-0274-41D7-8C21-789F24342241}" type="presParOf" srcId="{8D5865E2-6B6E-496A-8698-0A2184DA1795}" destId="{58160D3F-E8F8-456E-96A4-31B1761416F6}" srcOrd="4" destOrd="0" presId="urn:microsoft.com/office/officeart/2018/5/layout/IconLeafLabelList"/>
    <dgm:cxn modelId="{DF5862DD-95A6-42AC-812A-6BE10442C1C5}" type="presParOf" srcId="{58160D3F-E8F8-456E-96A4-31B1761416F6}" destId="{852F467A-1A78-47A1-B600-BBC00A7C2E8F}" srcOrd="0" destOrd="0" presId="urn:microsoft.com/office/officeart/2018/5/layout/IconLeafLabelList"/>
    <dgm:cxn modelId="{DF97E276-57E1-4E28-86D6-384D5E41BA2E}" type="presParOf" srcId="{58160D3F-E8F8-456E-96A4-31B1761416F6}" destId="{4465CA46-4E84-4A79-810E-F9E4352DF5D1}" srcOrd="1" destOrd="0" presId="urn:microsoft.com/office/officeart/2018/5/layout/IconLeafLabelList"/>
    <dgm:cxn modelId="{2DBD3E32-E6B1-4FCC-8829-FD92777E1B3A}" type="presParOf" srcId="{58160D3F-E8F8-456E-96A4-31B1761416F6}" destId="{473D11EA-F473-45AF-B549-4479FDE229BC}" srcOrd="2" destOrd="0" presId="urn:microsoft.com/office/officeart/2018/5/layout/IconLeafLabelList"/>
    <dgm:cxn modelId="{F8370E4B-14EB-434B-A6F9-3FC75E6963F3}" type="presParOf" srcId="{58160D3F-E8F8-456E-96A4-31B1761416F6}" destId="{25C0621B-4AB2-437A-B407-0E608A2BAC9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799E9A-FE39-4213-B825-08BEE0E6613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767DD9-B53A-4112-A1D0-9131904207AC}">
      <dgm:prSet/>
      <dgm:spPr/>
      <dgm:t>
        <a:bodyPr/>
        <a:lstStyle/>
        <a:p>
          <a:r>
            <a:rPr lang="en-US"/>
            <a:t>Desktop</a:t>
          </a:r>
        </a:p>
      </dgm:t>
    </dgm:pt>
    <dgm:pt modelId="{8E7B6C55-5AD2-4FF7-BBDA-677D0E1F11E7}" type="parTrans" cxnId="{2C3879C6-BB47-4695-9F22-2C92C0094314}">
      <dgm:prSet/>
      <dgm:spPr/>
      <dgm:t>
        <a:bodyPr/>
        <a:lstStyle/>
        <a:p>
          <a:endParaRPr lang="en-US"/>
        </a:p>
      </dgm:t>
    </dgm:pt>
    <dgm:pt modelId="{8641CAFF-EA4C-4676-B03D-FB75CA281D0B}" type="sibTrans" cxnId="{2C3879C6-BB47-4695-9F22-2C92C0094314}">
      <dgm:prSet/>
      <dgm:spPr/>
      <dgm:t>
        <a:bodyPr/>
        <a:lstStyle/>
        <a:p>
          <a:endParaRPr lang="en-US"/>
        </a:p>
      </dgm:t>
    </dgm:pt>
    <dgm:pt modelId="{C8B9ACE3-FE86-4C0E-8238-66594597DAF8}">
      <dgm:prSet/>
      <dgm:spPr/>
      <dgm:t>
        <a:bodyPr/>
        <a:lstStyle/>
        <a:p>
          <a:r>
            <a:rPr lang="en-US"/>
            <a:t>Uses peripherals</a:t>
          </a:r>
        </a:p>
      </dgm:t>
    </dgm:pt>
    <dgm:pt modelId="{AD145017-2843-424F-A12D-904DB5105C51}" type="parTrans" cxnId="{975F848E-D86C-478D-97E5-ADD9239AC771}">
      <dgm:prSet/>
      <dgm:spPr/>
      <dgm:t>
        <a:bodyPr/>
        <a:lstStyle/>
        <a:p>
          <a:endParaRPr lang="en-US"/>
        </a:p>
      </dgm:t>
    </dgm:pt>
    <dgm:pt modelId="{43B32763-CC13-470E-976C-E81A69FA32AC}" type="sibTrans" cxnId="{975F848E-D86C-478D-97E5-ADD9239AC771}">
      <dgm:prSet/>
      <dgm:spPr/>
      <dgm:t>
        <a:bodyPr/>
        <a:lstStyle/>
        <a:p>
          <a:endParaRPr lang="en-US"/>
        </a:p>
      </dgm:t>
    </dgm:pt>
    <dgm:pt modelId="{CC27B575-8FF4-4389-9BEE-FF496B8F0BCF}">
      <dgm:prSet/>
      <dgm:spPr/>
      <dgm:t>
        <a:bodyPr/>
        <a:lstStyle/>
        <a:p>
          <a:r>
            <a:rPr lang="en-US" dirty="0"/>
            <a:t>No hardware restrictions</a:t>
          </a:r>
        </a:p>
      </dgm:t>
    </dgm:pt>
    <dgm:pt modelId="{757E389C-0150-4D4B-B79A-2942907B885F}" type="parTrans" cxnId="{18F14804-3AD6-4946-83EC-5FFDCC0AD6D6}">
      <dgm:prSet/>
      <dgm:spPr/>
      <dgm:t>
        <a:bodyPr/>
        <a:lstStyle/>
        <a:p>
          <a:endParaRPr lang="en-US"/>
        </a:p>
      </dgm:t>
    </dgm:pt>
    <dgm:pt modelId="{546BBB09-BC36-45A7-84E5-B43674FBC7BF}" type="sibTrans" cxnId="{18F14804-3AD6-4946-83EC-5FFDCC0AD6D6}">
      <dgm:prSet/>
      <dgm:spPr/>
      <dgm:t>
        <a:bodyPr/>
        <a:lstStyle/>
        <a:p>
          <a:endParaRPr lang="en-US"/>
        </a:p>
      </dgm:t>
    </dgm:pt>
    <dgm:pt modelId="{2F0B9A4C-D991-4019-81E9-1A53C21A8A62}">
      <dgm:prSet/>
      <dgm:spPr/>
      <dgm:t>
        <a:bodyPr/>
        <a:lstStyle/>
        <a:p>
          <a:r>
            <a:rPr lang="en-US" dirty="0"/>
            <a:t>Large choice of languages</a:t>
          </a:r>
        </a:p>
      </dgm:t>
    </dgm:pt>
    <dgm:pt modelId="{3C54106D-B02F-464C-97DF-D75797666AA1}" type="parTrans" cxnId="{9FA3EDBE-4BB7-4905-9C98-50BDAEB9FD76}">
      <dgm:prSet/>
      <dgm:spPr/>
      <dgm:t>
        <a:bodyPr/>
        <a:lstStyle/>
        <a:p>
          <a:endParaRPr lang="en-US"/>
        </a:p>
      </dgm:t>
    </dgm:pt>
    <dgm:pt modelId="{61D8B435-C442-4383-B177-2916BC815C27}" type="sibTrans" cxnId="{9FA3EDBE-4BB7-4905-9C98-50BDAEB9FD76}">
      <dgm:prSet/>
      <dgm:spPr/>
      <dgm:t>
        <a:bodyPr/>
        <a:lstStyle/>
        <a:p>
          <a:endParaRPr lang="en-US"/>
        </a:p>
      </dgm:t>
    </dgm:pt>
    <dgm:pt modelId="{BDB876DA-32FB-8D49-A276-B03D5ACD3F96}">
      <dgm:prSet/>
      <dgm:spPr/>
      <dgm:t>
        <a:bodyPr/>
        <a:lstStyle/>
        <a:p>
          <a:r>
            <a:rPr lang="en-US" dirty="0"/>
            <a:t>Towers</a:t>
          </a:r>
        </a:p>
      </dgm:t>
    </dgm:pt>
    <dgm:pt modelId="{B1694BFF-CF41-3045-BF19-AC5B7E866495}" type="parTrans" cxnId="{D0FF5D5A-915A-764A-8D5A-8A6B87B605AE}">
      <dgm:prSet/>
      <dgm:spPr/>
      <dgm:t>
        <a:bodyPr/>
        <a:lstStyle/>
        <a:p>
          <a:endParaRPr lang="en-US"/>
        </a:p>
      </dgm:t>
    </dgm:pt>
    <dgm:pt modelId="{C2547A90-F290-7F4A-A6F4-968009B811BB}" type="sibTrans" cxnId="{D0FF5D5A-915A-764A-8D5A-8A6B87B605AE}">
      <dgm:prSet/>
      <dgm:spPr/>
      <dgm:t>
        <a:bodyPr/>
        <a:lstStyle/>
        <a:p>
          <a:endParaRPr lang="en-US"/>
        </a:p>
      </dgm:t>
    </dgm:pt>
    <dgm:pt modelId="{8F32E9D8-C67D-4BBD-9427-35F29750865C}" type="pres">
      <dgm:prSet presAssocID="{51799E9A-FE39-4213-B825-08BEE0E66134}" presName="linear" presStyleCnt="0">
        <dgm:presLayoutVars>
          <dgm:animLvl val="lvl"/>
          <dgm:resizeHandles val="exact"/>
        </dgm:presLayoutVars>
      </dgm:prSet>
      <dgm:spPr/>
    </dgm:pt>
    <dgm:pt modelId="{A6DFA7CB-8FFC-47A8-BB7C-FD36C26E2DEB}" type="pres">
      <dgm:prSet presAssocID="{01767DD9-B53A-4112-A1D0-9131904207AC}" presName="parentText" presStyleLbl="node1" presStyleIdx="0" presStyleCnt="1">
        <dgm:presLayoutVars>
          <dgm:chMax val="0"/>
          <dgm:bulletEnabled val="1"/>
        </dgm:presLayoutVars>
      </dgm:prSet>
      <dgm:spPr/>
    </dgm:pt>
    <dgm:pt modelId="{5F4CE6D4-AA70-497F-99A4-FAD0680A44DE}" type="pres">
      <dgm:prSet presAssocID="{01767DD9-B53A-4112-A1D0-9131904207AC}" presName="childText" presStyleLbl="revTx" presStyleIdx="0" presStyleCnt="1">
        <dgm:presLayoutVars>
          <dgm:bulletEnabled val="1"/>
        </dgm:presLayoutVars>
      </dgm:prSet>
      <dgm:spPr/>
    </dgm:pt>
  </dgm:ptLst>
  <dgm:cxnLst>
    <dgm:cxn modelId="{18F14804-3AD6-4946-83EC-5FFDCC0AD6D6}" srcId="{01767DD9-B53A-4112-A1D0-9131904207AC}" destId="{CC27B575-8FF4-4389-9BEE-FF496B8F0BCF}" srcOrd="1" destOrd="0" parTransId="{757E389C-0150-4D4B-B79A-2942907B885F}" sibTransId="{546BBB09-BC36-45A7-84E5-B43674FBC7BF}"/>
    <dgm:cxn modelId="{59662115-0B1F-974E-88E9-72D1A5BE6EB8}" type="presOf" srcId="{BDB876DA-32FB-8D49-A276-B03D5ACD3F96}" destId="{5F4CE6D4-AA70-497F-99A4-FAD0680A44DE}" srcOrd="0" destOrd="3" presId="urn:microsoft.com/office/officeart/2005/8/layout/vList2"/>
    <dgm:cxn modelId="{2887B145-61B8-49FC-A7DD-B9FFAE1C7341}" type="presOf" srcId="{C8B9ACE3-FE86-4C0E-8238-66594597DAF8}" destId="{5F4CE6D4-AA70-497F-99A4-FAD0680A44DE}" srcOrd="0" destOrd="0" presId="urn:microsoft.com/office/officeart/2005/8/layout/vList2"/>
    <dgm:cxn modelId="{D0FF5D5A-915A-764A-8D5A-8A6B87B605AE}" srcId="{01767DD9-B53A-4112-A1D0-9131904207AC}" destId="{BDB876DA-32FB-8D49-A276-B03D5ACD3F96}" srcOrd="3" destOrd="0" parTransId="{B1694BFF-CF41-3045-BF19-AC5B7E866495}" sibTransId="{C2547A90-F290-7F4A-A6F4-968009B811BB}"/>
    <dgm:cxn modelId="{DE43B464-029E-4E6A-984C-061BEFB74714}" type="presOf" srcId="{51799E9A-FE39-4213-B825-08BEE0E66134}" destId="{8F32E9D8-C67D-4BBD-9427-35F29750865C}" srcOrd="0" destOrd="0" presId="urn:microsoft.com/office/officeart/2005/8/layout/vList2"/>
    <dgm:cxn modelId="{975F848E-D86C-478D-97E5-ADD9239AC771}" srcId="{01767DD9-B53A-4112-A1D0-9131904207AC}" destId="{C8B9ACE3-FE86-4C0E-8238-66594597DAF8}" srcOrd="0" destOrd="0" parTransId="{AD145017-2843-424F-A12D-904DB5105C51}" sibTransId="{43B32763-CC13-470E-976C-E81A69FA32AC}"/>
    <dgm:cxn modelId="{9FA3EDBE-4BB7-4905-9C98-50BDAEB9FD76}" srcId="{01767DD9-B53A-4112-A1D0-9131904207AC}" destId="{2F0B9A4C-D991-4019-81E9-1A53C21A8A62}" srcOrd="2" destOrd="0" parTransId="{3C54106D-B02F-464C-97DF-D75797666AA1}" sibTransId="{61D8B435-C442-4383-B177-2916BC815C27}"/>
    <dgm:cxn modelId="{2C3879C6-BB47-4695-9F22-2C92C0094314}" srcId="{51799E9A-FE39-4213-B825-08BEE0E66134}" destId="{01767DD9-B53A-4112-A1D0-9131904207AC}" srcOrd="0" destOrd="0" parTransId="{8E7B6C55-5AD2-4FF7-BBDA-677D0E1F11E7}" sibTransId="{8641CAFF-EA4C-4676-B03D-FB75CA281D0B}"/>
    <dgm:cxn modelId="{C419A2D0-BC57-4912-99E9-B66A655E7E96}" type="presOf" srcId="{CC27B575-8FF4-4389-9BEE-FF496B8F0BCF}" destId="{5F4CE6D4-AA70-497F-99A4-FAD0680A44DE}" srcOrd="0" destOrd="1" presId="urn:microsoft.com/office/officeart/2005/8/layout/vList2"/>
    <dgm:cxn modelId="{364989D7-34EF-4AB1-9CC1-790CB027EDD7}" type="presOf" srcId="{01767DD9-B53A-4112-A1D0-9131904207AC}" destId="{A6DFA7CB-8FFC-47A8-BB7C-FD36C26E2DEB}" srcOrd="0" destOrd="0" presId="urn:microsoft.com/office/officeart/2005/8/layout/vList2"/>
    <dgm:cxn modelId="{179B1AEF-9F2E-4522-B1D8-44E353139706}" type="presOf" srcId="{2F0B9A4C-D991-4019-81E9-1A53C21A8A62}" destId="{5F4CE6D4-AA70-497F-99A4-FAD0680A44DE}" srcOrd="0" destOrd="2" presId="urn:microsoft.com/office/officeart/2005/8/layout/vList2"/>
    <dgm:cxn modelId="{4E35AF52-1B05-4817-B3B0-8764F601F405}" type="presParOf" srcId="{8F32E9D8-C67D-4BBD-9427-35F29750865C}" destId="{A6DFA7CB-8FFC-47A8-BB7C-FD36C26E2DEB}" srcOrd="0" destOrd="0" presId="urn:microsoft.com/office/officeart/2005/8/layout/vList2"/>
    <dgm:cxn modelId="{5C362165-8513-4979-83D2-FAA457EE5D41}" type="presParOf" srcId="{8F32E9D8-C67D-4BBD-9427-35F29750865C}" destId="{5F4CE6D4-AA70-497F-99A4-FAD0680A44D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DE5AA83-5ECF-4631-8E3E-C78B16DAF45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5378075-1B8A-49AE-9EA7-E8E741078B37}">
      <dgm:prSet/>
      <dgm:spPr/>
      <dgm:t>
        <a:bodyPr/>
        <a:lstStyle/>
        <a:p>
          <a:pPr>
            <a:lnSpc>
              <a:spcPct val="100000"/>
            </a:lnSpc>
          </a:pPr>
          <a:r>
            <a:rPr lang="en-US"/>
            <a:t>User experience testing</a:t>
          </a:r>
        </a:p>
      </dgm:t>
    </dgm:pt>
    <dgm:pt modelId="{BE78DB93-60EA-4322-BFB5-ABB0390D94F6}" type="parTrans" cxnId="{A68D81AE-C1D0-42F2-AD95-EAFA564EC759}">
      <dgm:prSet/>
      <dgm:spPr/>
      <dgm:t>
        <a:bodyPr/>
        <a:lstStyle/>
        <a:p>
          <a:endParaRPr lang="en-US"/>
        </a:p>
      </dgm:t>
    </dgm:pt>
    <dgm:pt modelId="{5E6FC3C0-10D5-4E19-8DFF-3F3DBD771566}" type="sibTrans" cxnId="{A68D81AE-C1D0-42F2-AD95-EAFA564EC759}">
      <dgm:prSet/>
      <dgm:spPr/>
      <dgm:t>
        <a:bodyPr/>
        <a:lstStyle/>
        <a:p>
          <a:endParaRPr lang="en-US"/>
        </a:p>
      </dgm:t>
    </dgm:pt>
    <dgm:pt modelId="{6B588A47-EFF5-419F-BBEF-6529AA84B8FB}">
      <dgm:prSet/>
      <dgm:spPr/>
      <dgm:t>
        <a:bodyPr/>
        <a:lstStyle/>
        <a:p>
          <a:pPr>
            <a:lnSpc>
              <a:spcPct val="100000"/>
            </a:lnSpc>
          </a:pPr>
          <a:r>
            <a:rPr lang="en-US"/>
            <a:t>Functional testing</a:t>
          </a:r>
        </a:p>
      </dgm:t>
    </dgm:pt>
    <dgm:pt modelId="{0E7C120A-DD84-4EB6-8FAF-9ABA24BAAFDF}" type="parTrans" cxnId="{8773403B-2DD0-4B08-A0BC-8BDCD4C6BBCE}">
      <dgm:prSet/>
      <dgm:spPr/>
      <dgm:t>
        <a:bodyPr/>
        <a:lstStyle/>
        <a:p>
          <a:endParaRPr lang="en-US"/>
        </a:p>
      </dgm:t>
    </dgm:pt>
    <dgm:pt modelId="{9F8B9FC3-F2DE-479C-B254-F05FE83A0110}" type="sibTrans" cxnId="{8773403B-2DD0-4B08-A0BC-8BDCD4C6BBCE}">
      <dgm:prSet/>
      <dgm:spPr/>
      <dgm:t>
        <a:bodyPr/>
        <a:lstStyle/>
        <a:p>
          <a:endParaRPr lang="en-US"/>
        </a:p>
      </dgm:t>
    </dgm:pt>
    <dgm:pt modelId="{48A4A980-A410-46CD-BCC4-84151C22E751}">
      <dgm:prSet/>
      <dgm:spPr/>
      <dgm:t>
        <a:bodyPr/>
        <a:lstStyle/>
        <a:p>
          <a:pPr>
            <a:lnSpc>
              <a:spcPct val="100000"/>
            </a:lnSpc>
          </a:pPr>
          <a:r>
            <a:rPr lang="en-US"/>
            <a:t>Performance testing</a:t>
          </a:r>
        </a:p>
      </dgm:t>
    </dgm:pt>
    <dgm:pt modelId="{483B19A7-6CF9-4972-8AD4-B00F784C3548}" type="parTrans" cxnId="{00F47898-A977-44B4-AF1D-B2F10C729DE3}">
      <dgm:prSet/>
      <dgm:spPr/>
      <dgm:t>
        <a:bodyPr/>
        <a:lstStyle/>
        <a:p>
          <a:endParaRPr lang="en-US"/>
        </a:p>
      </dgm:t>
    </dgm:pt>
    <dgm:pt modelId="{BA112E03-2194-40AD-A2F7-3F4E9BF9176F}" type="sibTrans" cxnId="{00F47898-A977-44B4-AF1D-B2F10C729DE3}">
      <dgm:prSet/>
      <dgm:spPr/>
      <dgm:t>
        <a:bodyPr/>
        <a:lstStyle/>
        <a:p>
          <a:endParaRPr lang="en-US"/>
        </a:p>
      </dgm:t>
    </dgm:pt>
    <dgm:pt modelId="{4F22160E-AF97-4A78-8028-11256C8285FA}">
      <dgm:prSet/>
      <dgm:spPr/>
      <dgm:t>
        <a:bodyPr/>
        <a:lstStyle/>
        <a:p>
          <a:pPr>
            <a:lnSpc>
              <a:spcPct val="100000"/>
            </a:lnSpc>
          </a:pPr>
          <a:r>
            <a:rPr lang="en-US"/>
            <a:t>Security testing</a:t>
          </a:r>
        </a:p>
      </dgm:t>
    </dgm:pt>
    <dgm:pt modelId="{D4EB4D4F-0F60-4B63-9242-267F3F818993}" type="parTrans" cxnId="{1FE8E560-F02F-4E66-98A8-09746DB85193}">
      <dgm:prSet/>
      <dgm:spPr/>
      <dgm:t>
        <a:bodyPr/>
        <a:lstStyle/>
        <a:p>
          <a:endParaRPr lang="en-US"/>
        </a:p>
      </dgm:t>
    </dgm:pt>
    <dgm:pt modelId="{FF3BFDAE-BE1C-43ED-96C6-BFFC0AC94393}" type="sibTrans" cxnId="{1FE8E560-F02F-4E66-98A8-09746DB85193}">
      <dgm:prSet/>
      <dgm:spPr/>
      <dgm:t>
        <a:bodyPr/>
        <a:lstStyle/>
        <a:p>
          <a:endParaRPr lang="en-US"/>
        </a:p>
      </dgm:t>
    </dgm:pt>
    <dgm:pt modelId="{63A643F1-DFCC-4AE9-83F1-DE36678CDEC9}">
      <dgm:prSet/>
      <dgm:spPr/>
      <dgm:t>
        <a:bodyPr/>
        <a:lstStyle/>
        <a:p>
          <a:pPr>
            <a:lnSpc>
              <a:spcPct val="100000"/>
            </a:lnSpc>
          </a:pPr>
          <a:r>
            <a:rPr lang="en-US"/>
            <a:t>Device and platform testing</a:t>
          </a:r>
        </a:p>
      </dgm:t>
    </dgm:pt>
    <dgm:pt modelId="{B6701B5C-C47E-47E1-9BB3-E724DA6BCA51}" type="parTrans" cxnId="{37724F1B-C8B1-48E0-B646-A58F13E9B673}">
      <dgm:prSet/>
      <dgm:spPr/>
      <dgm:t>
        <a:bodyPr/>
        <a:lstStyle/>
        <a:p>
          <a:endParaRPr lang="en-US"/>
        </a:p>
      </dgm:t>
    </dgm:pt>
    <dgm:pt modelId="{468AA245-EEB1-4594-9585-94E949A39058}" type="sibTrans" cxnId="{37724F1B-C8B1-48E0-B646-A58F13E9B673}">
      <dgm:prSet/>
      <dgm:spPr/>
      <dgm:t>
        <a:bodyPr/>
        <a:lstStyle/>
        <a:p>
          <a:endParaRPr lang="en-US"/>
        </a:p>
      </dgm:t>
    </dgm:pt>
    <dgm:pt modelId="{A8D2378F-D45D-409D-BA01-98B7651FCE96}" type="pres">
      <dgm:prSet presAssocID="{BDE5AA83-5ECF-4631-8E3E-C78B16DAF453}" presName="root" presStyleCnt="0">
        <dgm:presLayoutVars>
          <dgm:dir/>
          <dgm:resizeHandles val="exact"/>
        </dgm:presLayoutVars>
      </dgm:prSet>
      <dgm:spPr/>
    </dgm:pt>
    <dgm:pt modelId="{6860ABF1-57B2-428B-9376-7B59C0EB8CA8}" type="pres">
      <dgm:prSet presAssocID="{45378075-1B8A-49AE-9EA7-E8E741078B37}" presName="compNode" presStyleCnt="0"/>
      <dgm:spPr/>
    </dgm:pt>
    <dgm:pt modelId="{338FDDB1-1BBF-4118-B620-AC32389B1569}" type="pres">
      <dgm:prSet presAssocID="{45378075-1B8A-49AE-9EA7-E8E741078B3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650B594C-465B-4EA2-A0EE-A56E3AFE79C3}" type="pres">
      <dgm:prSet presAssocID="{45378075-1B8A-49AE-9EA7-E8E741078B37}" presName="spaceRect" presStyleCnt="0"/>
      <dgm:spPr/>
    </dgm:pt>
    <dgm:pt modelId="{F605D98E-295A-4D26-8A05-6DEBBF419730}" type="pres">
      <dgm:prSet presAssocID="{45378075-1B8A-49AE-9EA7-E8E741078B37}" presName="textRect" presStyleLbl="revTx" presStyleIdx="0" presStyleCnt="5">
        <dgm:presLayoutVars>
          <dgm:chMax val="1"/>
          <dgm:chPref val="1"/>
        </dgm:presLayoutVars>
      </dgm:prSet>
      <dgm:spPr/>
    </dgm:pt>
    <dgm:pt modelId="{EED7F52E-3B18-4EF0-AE2C-AECE7E1AD000}" type="pres">
      <dgm:prSet presAssocID="{5E6FC3C0-10D5-4E19-8DFF-3F3DBD771566}" presName="sibTrans" presStyleCnt="0"/>
      <dgm:spPr/>
    </dgm:pt>
    <dgm:pt modelId="{92637DC7-E3BB-4C87-81B5-C5EDB749B219}" type="pres">
      <dgm:prSet presAssocID="{6B588A47-EFF5-419F-BBEF-6529AA84B8FB}" presName="compNode" presStyleCnt="0"/>
      <dgm:spPr/>
    </dgm:pt>
    <dgm:pt modelId="{9EAF6B5B-D0D7-40F9-843B-F6E5850AD013}" type="pres">
      <dgm:prSet presAssocID="{6B588A47-EFF5-419F-BBEF-6529AA84B8F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5932B6EC-923D-4F08-A840-1F6986B9CFC0}" type="pres">
      <dgm:prSet presAssocID="{6B588A47-EFF5-419F-BBEF-6529AA84B8FB}" presName="spaceRect" presStyleCnt="0"/>
      <dgm:spPr/>
    </dgm:pt>
    <dgm:pt modelId="{317866F4-9A59-410E-B028-81E9F42E43A1}" type="pres">
      <dgm:prSet presAssocID="{6B588A47-EFF5-419F-BBEF-6529AA84B8FB}" presName="textRect" presStyleLbl="revTx" presStyleIdx="1" presStyleCnt="5">
        <dgm:presLayoutVars>
          <dgm:chMax val="1"/>
          <dgm:chPref val="1"/>
        </dgm:presLayoutVars>
      </dgm:prSet>
      <dgm:spPr/>
    </dgm:pt>
    <dgm:pt modelId="{F1114F30-C724-485F-977A-4064B9015FD0}" type="pres">
      <dgm:prSet presAssocID="{9F8B9FC3-F2DE-479C-B254-F05FE83A0110}" presName="sibTrans" presStyleCnt="0"/>
      <dgm:spPr/>
    </dgm:pt>
    <dgm:pt modelId="{626B2F21-60E9-4CB2-9A33-F033D8E68C9D}" type="pres">
      <dgm:prSet presAssocID="{48A4A980-A410-46CD-BCC4-84151C22E751}" presName="compNode" presStyleCnt="0"/>
      <dgm:spPr/>
    </dgm:pt>
    <dgm:pt modelId="{F40B5BC3-F683-49C2-9DDC-60C57BCD3998}" type="pres">
      <dgm:prSet presAssocID="{48A4A980-A410-46CD-BCC4-84151C22E7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F47E64F8-1149-4806-BC0B-DC89FD3AFA49}" type="pres">
      <dgm:prSet presAssocID="{48A4A980-A410-46CD-BCC4-84151C22E751}" presName="spaceRect" presStyleCnt="0"/>
      <dgm:spPr/>
    </dgm:pt>
    <dgm:pt modelId="{B8FECD89-E355-494D-86DE-619684F1975E}" type="pres">
      <dgm:prSet presAssocID="{48A4A980-A410-46CD-BCC4-84151C22E751}" presName="textRect" presStyleLbl="revTx" presStyleIdx="2" presStyleCnt="5">
        <dgm:presLayoutVars>
          <dgm:chMax val="1"/>
          <dgm:chPref val="1"/>
        </dgm:presLayoutVars>
      </dgm:prSet>
      <dgm:spPr/>
    </dgm:pt>
    <dgm:pt modelId="{C083676E-1352-4EE8-B713-E2E7284C962E}" type="pres">
      <dgm:prSet presAssocID="{BA112E03-2194-40AD-A2F7-3F4E9BF9176F}" presName="sibTrans" presStyleCnt="0"/>
      <dgm:spPr/>
    </dgm:pt>
    <dgm:pt modelId="{1127132B-B87B-4FBB-8F6F-53DE314AA92B}" type="pres">
      <dgm:prSet presAssocID="{4F22160E-AF97-4A78-8028-11256C8285FA}" presName="compNode" presStyleCnt="0"/>
      <dgm:spPr/>
    </dgm:pt>
    <dgm:pt modelId="{A06782B4-85C1-4D94-86DE-40A03C6E70D2}" type="pres">
      <dgm:prSet presAssocID="{4F22160E-AF97-4A78-8028-11256C8285F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41E78107-B005-47AB-BDA5-E7C39D508033}" type="pres">
      <dgm:prSet presAssocID="{4F22160E-AF97-4A78-8028-11256C8285FA}" presName="spaceRect" presStyleCnt="0"/>
      <dgm:spPr/>
    </dgm:pt>
    <dgm:pt modelId="{96E8F23A-EF63-42FF-BC47-4D9AC5D27095}" type="pres">
      <dgm:prSet presAssocID="{4F22160E-AF97-4A78-8028-11256C8285FA}" presName="textRect" presStyleLbl="revTx" presStyleIdx="3" presStyleCnt="5">
        <dgm:presLayoutVars>
          <dgm:chMax val="1"/>
          <dgm:chPref val="1"/>
        </dgm:presLayoutVars>
      </dgm:prSet>
      <dgm:spPr/>
    </dgm:pt>
    <dgm:pt modelId="{2031AF84-D84C-417D-A65F-1BC90EEC97F1}" type="pres">
      <dgm:prSet presAssocID="{FF3BFDAE-BE1C-43ED-96C6-BFFC0AC94393}" presName="sibTrans" presStyleCnt="0"/>
      <dgm:spPr/>
    </dgm:pt>
    <dgm:pt modelId="{8771698D-C3E8-457B-ADB1-CABA05365D2B}" type="pres">
      <dgm:prSet presAssocID="{63A643F1-DFCC-4AE9-83F1-DE36678CDEC9}" presName="compNode" presStyleCnt="0"/>
      <dgm:spPr/>
    </dgm:pt>
    <dgm:pt modelId="{7E657A5C-CB0B-492B-9ACF-2F059F34E98B}" type="pres">
      <dgm:prSet presAssocID="{63A643F1-DFCC-4AE9-83F1-DE36678CDEC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mart Phone"/>
        </a:ext>
      </dgm:extLst>
    </dgm:pt>
    <dgm:pt modelId="{7F034BEE-FF4D-41BB-8FE5-46C0BB8CD04D}" type="pres">
      <dgm:prSet presAssocID="{63A643F1-DFCC-4AE9-83F1-DE36678CDEC9}" presName="spaceRect" presStyleCnt="0"/>
      <dgm:spPr/>
    </dgm:pt>
    <dgm:pt modelId="{7AD2058C-7EE8-4453-8C43-78F739F584AF}" type="pres">
      <dgm:prSet presAssocID="{63A643F1-DFCC-4AE9-83F1-DE36678CDEC9}" presName="textRect" presStyleLbl="revTx" presStyleIdx="4" presStyleCnt="5">
        <dgm:presLayoutVars>
          <dgm:chMax val="1"/>
          <dgm:chPref val="1"/>
        </dgm:presLayoutVars>
      </dgm:prSet>
      <dgm:spPr/>
    </dgm:pt>
  </dgm:ptLst>
  <dgm:cxnLst>
    <dgm:cxn modelId="{F73F2C18-FEC6-4AC5-9B52-1501A7DAFBCD}" type="presOf" srcId="{45378075-1B8A-49AE-9EA7-E8E741078B37}" destId="{F605D98E-295A-4D26-8A05-6DEBBF419730}" srcOrd="0" destOrd="0" presId="urn:microsoft.com/office/officeart/2018/2/layout/IconLabelList"/>
    <dgm:cxn modelId="{37724F1B-C8B1-48E0-B646-A58F13E9B673}" srcId="{BDE5AA83-5ECF-4631-8E3E-C78B16DAF453}" destId="{63A643F1-DFCC-4AE9-83F1-DE36678CDEC9}" srcOrd="4" destOrd="0" parTransId="{B6701B5C-C47E-47E1-9BB3-E724DA6BCA51}" sibTransId="{468AA245-EEB1-4594-9585-94E949A39058}"/>
    <dgm:cxn modelId="{8773403B-2DD0-4B08-A0BC-8BDCD4C6BBCE}" srcId="{BDE5AA83-5ECF-4631-8E3E-C78B16DAF453}" destId="{6B588A47-EFF5-419F-BBEF-6529AA84B8FB}" srcOrd="1" destOrd="0" parTransId="{0E7C120A-DD84-4EB6-8FAF-9ABA24BAAFDF}" sibTransId="{9F8B9FC3-F2DE-479C-B254-F05FE83A0110}"/>
    <dgm:cxn modelId="{1FE8E560-F02F-4E66-98A8-09746DB85193}" srcId="{BDE5AA83-5ECF-4631-8E3E-C78B16DAF453}" destId="{4F22160E-AF97-4A78-8028-11256C8285FA}" srcOrd="3" destOrd="0" parTransId="{D4EB4D4F-0F60-4B63-9242-267F3F818993}" sibTransId="{FF3BFDAE-BE1C-43ED-96C6-BFFC0AC94393}"/>
    <dgm:cxn modelId="{13F52D69-B101-4995-94D9-A3A227E6B977}" type="presOf" srcId="{4F22160E-AF97-4A78-8028-11256C8285FA}" destId="{96E8F23A-EF63-42FF-BC47-4D9AC5D27095}" srcOrd="0" destOrd="0" presId="urn:microsoft.com/office/officeart/2018/2/layout/IconLabelList"/>
    <dgm:cxn modelId="{B95DC569-D4ED-475D-B790-4DBA30830FCD}" type="presOf" srcId="{63A643F1-DFCC-4AE9-83F1-DE36678CDEC9}" destId="{7AD2058C-7EE8-4453-8C43-78F739F584AF}" srcOrd="0" destOrd="0" presId="urn:microsoft.com/office/officeart/2018/2/layout/IconLabelList"/>
    <dgm:cxn modelId="{00F47898-A977-44B4-AF1D-B2F10C729DE3}" srcId="{BDE5AA83-5ECF-4631-8E3E-C78B16DAF453}" destId="{48A4A980-A410-46CD-BCC4-84151C22E751}" srcOrd="2" destOrd="0" parTransId="{483B19A7-6CF9-4972-8AD4-B00F784C3548}" sibTransId="{BA112E03-2194-40AD-A2F7-3F4E9BF9176F}"/>
    <dgm:cxn modelId="{CC6195A8-F150-42F2-AB88-E22C990497B6}" type="presOf" srcId="{6B588A47-EFF5-419F-BBEF-6529AA84B8FB}" destId="{317866F4-9A59-410E-B028-81E9F42E43A1}" srcOrd="0" destOrd="0" presId="urn:microsoft.com/office/officeart/2018/2/layout/IconLabelList"/>
    <dgm:cxn modelId="{A68D81AE-C1D0-42F2-AD95-EAFA564EC759}" srcId="{BDE5AA83-5ECF-4631-8E3E-C78B16DAF453}" destId="{45378075-1B8A-49AE-9EA7-E8E741078B37}" srcOrd="0" destOrd="0" parTransId="{BE78DB93-60EA-4322-BFB5-ABB0390D94F6}" sibTransId="{5E6FC3C0-10D5-4E19-8DFF-3F3DBD771566}"/>
    <dgm:cxn modelId="{21037BB8-0D09-4A32-A7A4-E6EDF9638EB8}" type="presOf" srcId="{48A4A980-A410-46CD-BCC4-84151C22E751}" destId="{B8FECD89-E355-494D-86DE-619684F1975E}" srcOrd="0" destOrd="0" presId="urn:microsoft.com/office/officeart/2018/2/layout/IconLabelList"/>
    <dgm:cxn modelId="{B2551DE5-1236-4C3E-BB91-887300434D2A}" type="presOf" srcId="{BDE5AA83-5ECF-4631-8E3E-C78B16DAF453}" destId="{A8D2378F-D45D-409D-BA01-98B7651FCE96}" srcOrd="0" destOrd="0" presId="urn:microsoft.com/office/officeart/2018/2/layout/IconLabelList"/>
    <dgm:cxn modelId="{3329B5BE-168C-41D0-A1CD-21A89687FCB4}" type="presParOf" srcId="{A8D2378F-D45D-409D-BA01-98B7651FCE96}" destId="{6860ABF1-57B2-428B-9376-7B59C0EB8CA8}" srcOrd="0" destOrd="0" presId="urn:microsoft.com/office/officeart/2018/2/layout/IconLabelList"/>
    <dgm:cxn modelId="{B1CEF9AC-B0EF-4AF7-AAA3-6EF16B4D4006}" type="presParOf" srcId="{6860ABF1-57B2-428B-9376-7B59C0EB8CA8}" destId="{338FDDB1-1BBF-4118-B620-AC32389B1569}" srcOrd="0" destOrd="0" presId="urn:microsoft.com/office/officeart/2018/2/layout/IconLabelList"/>
    <dgm:cxn modelId="{B9788B8E-CC5D-487D-90E7-C9FC2BAC415D}" type="presParOf" srcId="{6860ABF1-57B2-428B-9376-7B59C0EB8CA8}" destId="{650B594C-465B-4EA2-A0EE-A56E3AFE79C3}" srcOrd="1" destOrd="0" presId="urn:microsoft.com/office/officeart/2018/2/layout/IconLabelList"/>
    <dgm:cxn modelId="{F91F6D41-EF9C-4F76-B117-C4D6350CD2CA}" type="presParOf" srcId="{6860ABF1-57B2-428B-9376-7B59C0EB8CA8}" destId="{F605D98E-295A-4D26-8A05-6DEBBF419730}" srcOrd="2" destOrd="0" presId="urn:microsoft.com/office/officeart/2018/2/layout/IconLabelList"/>
    <dgm:cxn modelId="{A3A5D1EA-78C5-4C0D-A4FC-8280324042F1}" type="presParOf" srcId="{A8D2378F-D45D-409D-BA01-98B7651FCE96}" destId="{EED7F52E-3B18-4EF0-AE2C-AECE7E1AD000}" srcOrd="1" destOrd="0" presId="urn:microsoft.com/office/officeart/2018/2/layout/IconLabelList"/>
    <dgm:cxn modelId="{4AF6DA83-C9F5-4AD6-A0D2-859F551E3E3F}" type="presParOf" srcId="{A8D2378F-D45D-409D-BA01-98B7651FCE96}" destId="{92637DC7-E3BB-4C87-81B5-C5EDB749B219}" srcOrd="2" destOrd="0" presId="urn:microsoft.com/office/officeart/2018/2/layout/IconLabelList"/>
    <dgm:cxn modelId="{7E815C42-B5BE-4142-B4E3-0116A0F07492}" type="presParOf" srcId="{92637DC7-E3BB-4C87-81B5-C5EDB749B219}" destId="{9EAF6B5B-D0D7-40F9-843B-F6E5850AD013}" srcOrd="0" destOrd="0" presId="urn:microsoft.com/office/officeart/2018/2/layout/IconLabelList"/>
    <dgm:cxn modelId="{293500AE-EF0F-41AF-B470-BEAF9F425DF3}" type="presParOf" srcId="{92637DC7-E3BB-4C87-81B5-C5EDB749B219}" destId="{5932B6EC-923D-4F08-A840-1F6986B9CFC0}" srcOrd="1" destOrd="0" presId="urn:microsoft.com/office/officeart/2018/2/layout/IconLabelList"/>
    <dgm:cxn modelId="{C8509ADA-5627-4122-9B9E-F9EC1C9A8A1A}" type="presParOf" srcId="{92637DC7-E3BB-4C87-81B5-C5EDB749B219}" destId="{317866F4-9A59-410E-B028-81E9F42E43A1}" srcOrd="2" destOrd="0" presId="urn:microsoft.com/office/officeart/2018/2/layout/IconLabelList"/>
    <dgm:cxn modelId="{FE972150-AF6B-4AAA-8324-F8303AF22D0D}" type="presParOf" srcId="{A8D2378F-D45D-409D-BA01-98B7651FCE96}" destId="{F1114F30-C724-485F-977A-4064B9015FD0}" srcOrd="3" destOrd="0" presId="urn:microsoft.com/office/officeart/2018/2/layout/IconLabelList"/>
    <dgm:cxn modelId="{BF1CB140-9E25-45B1-BF96-692AAEF049CA}" type="presParOf" srcId="{A8D2378F-D45D-409D-BA01-98B7651FCE96}" destId="{626B2F21-60E9-4CB2-9A33-F033D8E68C9D}" srcOrd="4" destOrd="0" presId="urn:microsoft.com/office/officeart/2018/2/layout/IconLabelList"/>
    <dgm:cxn modelId="{D008D29F-F1E2-4C56-9799-2D22EBC0C047}" type="presParOf" srcId="{626B2F21-60E9-4CB2-9A33-F033D8E68C9D}" destId="{F40B5BC3-F683-49C2-9DDC-60C57BCD3998}" srcOrd="0" destOrd="0" presId="urn:microsoft.com/office/officeart/2018/2/layout/IconLabelList"/>
    <dgm:cxn modelId="{2C28B802-B914-4C2B-B2A6-160BDD9DB8B6}" type="presParOf" srcId="{626B2F21-60E9-4CB2-9A33-F033D8E68C9D}" destId="{F47E64F8-1149-4806-BC0B-DC89FD3AFA49}" srcOrd="1" destOrd="0" presId="urn:microsoft.com/office/officeart/2018/2/layout/IconLabelList"/>
    <dgm:cxn modelId="{EA415C35-2B0E-4997-BA2E-45C51F0945E1}" type="presParOf" srcId="{626B2F21-60E9-4CB2-9A33-F033D8E68C9D}" destId="{B8FECD89-E355-494D-86DE-619684F1975E}" srcOrd="2" destOrd="0" presId="urn:microsoft.com/office/officeart/2018/2/layout/IconLabelList"/>
    <dgm:cxn modelId="{536A00A4-23F8-4DE7-A75F-F4E1A79CA7D1}" type="presParOf" srcId="{A8D2378F-D45D-409D-BA01-98B7651FCE96}" destId="{C083676E-1352-4EE8-B713-E2E7284C962E}" srcOrd="5" destOrd="0" presId="urn:microsoft.com/office/officeart/2018/2/layout/IconLabelList"/>
    <dgm:cxn modelId="{806014F6-8732-44AA-B357-A57E47B64F3B}" type="presParOf" srcId="{A8D2378F-D45D-409D-BA01-98B7651FCE96}" destId="{1127132B-B87B-4FBB-8F6F-53DE314AA92B}" srcOrd="6" destOrd="0" presId="urn:microsoft.com/office/officeart/2018/2/layout/IconLabelList"/>
    <dgm:cxn modelId="{E2ECAA33-C033-4E05-9DDA-AB4CD528ABDD}" type="presParOf" srcId="{1127132B-B87B-4FBB-8F6F-53DE314AA92B}" destId="{A06782B4-85C1-4D94-86DE-40A03C6E70D2}" srcOrd="0" destOrd="0" presId="urn:microsoft.com/office/officeart/2018/2/layout/IconLabelList"/>
    <dgm:cxn modelId="{EB74172C-593A-4F7C-B7FE-2CFE9A354E41}" type="presParOf" srcId="{1127132B-B87B-4FBB-8F6F-53DE314AA92B}" destId="{41E78107-B005-47AB-BDA5-E7C39D508033}" srcOrd="1" destOrd="0" presId="urn:microsoft.com/office/officeart/2018/2/layout/IconLabelList"/>
    <dgm:cxn modelId="{EC20B1DF-3191-4399-9AC0-01D71A7D445D}" type="presParOf" srcId="{1127132B-B87B-4FBB-8F6F-53DE314AA92B}" destId="{96E8F23A-EF63-42FF-BC47-4D9AC5D27095}" srcOrd="2" destOrd="0" presId="urn:microsoft.com/office/officeart/2018/2/layout/IconLabelList"/>
    <dgm:cxn modelId="{38B3B2DF-5C53-4904-989F-14BD5AFA04F2}" type="presParOf" srcId="{A8D2378F-D45D-409D-BA01-98B7651FCE96}" destId="{2031AF84-D84C-417D-A65F-1BC90EEC97F1}" srcOrd="7" destOrd="0" presId="urn:microsoft.com/office/officeart/2018/2/layout/IconLabelList"/>
    <dgm:cxn modelId="{C02B7EC5-1B0C-4A20-B9D8-707101B34B94}" type="presParOf" srcId="{A8D2378F-D45D-409D-BA01-98B7651FCE96}" destId="{8771698D-C3E8-457B-ADB1-CABA05365D2B}" srcOrd="8" destOrd="0" presId="urn:microsoft.com/office/officeart/2018/2/layout/IconLabelList"/>
    <dgm:cxn modelId="{DF432B2A-6FF1-4557-881E-2B45C80FE71F}" type="presParOf" srcId="{8771698D-C3E8-457B-ADB1-CABA05365D2B}" destId="{7E657A5C-CB0B-492B-9ACF-2F059F34E98B}" srcOrd="0" destOrd="0" presId="urn:microsoft.com/office/officeart/2018/2/layout/IconLabelList"/>
    <dgm:cxn modelId="{C041F160-E76C-415E-B06C-FE0C67D9BE79}" type="presParOf" srcId="{8771698D-C3E8-457B-ADB1-CABA05365D2B}" destId="{7F034BEE-FF4D-41BB-8FE5-46C0BB8CD04D}" srcOrd="1" destOrd="0" presId="urn:microsoft.com/office/officeart/2018/2/layout/IconLabelList"/>
    <dgm:cxn modelId="{72CA184B-0C69-4503-9B82-AAE8C92978EA}" type="presParOf" srcId="{8771698D-C3E8-457B-ADB1-CABA05365D2B}" destId="{7AD2058C-7EE8-4453-8C43-78F739F584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68BECE4-71AC-42CD-9422-15147BD97F37}"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CDC29833-EF9D-4961-888E-8AA6B4E3626A}">
      <dgm:prSet/>
      <dgm:spPr/>
      <dgm:t>
        <a:bodyPr/>
        <a:lstStyle/>
        <a:p>
          <a:r>
            <a:rPr lang="en-US"/>
            <a:t>Pros</a:t>
          </a:r>
        </a:p>
      </dgm:t>
    </dgm:pt>
    <dgm:pt modelId="{2DD8C465-FCF2-4BAB-8A66-0B8EE11C6C9C}" type="parTrans" cxnId="{D87EDCF8-0CF7-4BB2-8CC2-A04DA5088376}">
      <dgm:prSet/>
      <dgm:spPr/>
      <dgm:t>
        <a:bodyPr/>
        <a:lstStyle/>
        <a:p>
          <a:endParaRPr lang="en-US"/>
        </a:p>
      </dgm:t>
    </dgm:pt>
    <dgm:pt modelId="{E85C5C6E-F80D-457A-B682-9C29D78A3089}" type="sibTrans" cxnId="{D87EDCF8-0CF7-4BB2-8CC2-A04DA5088376}">
      <dgm:prSet/>
      <dgm:spPr/>
      <dgm:t>
        <a:bodyPr/>
        <a:lstStyle/>
        <a:p>
          <a:endParaRPr lang="en-US"/>
        </a:p>
      </dgm:t>
    </dgm:pt>
    <dgm:pt modelId="{C72D30A7-95EB-4967-AA80-530755C9BC55}">
      <dgm:prSet/>
      <dgm:spPr/>
      <dgm:t>
        <a:bodyPr/>
        <a:lstStyle/>
        <a:p>
          <a:r>
            <a:rPr lang="en-US"/>
            <a:t>Open and free to download</a:t>
          </a:r>
        </a:p>
      </dgm:t>
    </dgm:pt>
    <dgm:pt modelId="{42AD71A6-197D-449A-87F2-48F599A9C790}" type="parTrans" cxnId="{21227434-0774-4082-8BCD-6DE5B2573F96}">
      <dgm:prSet/>
      <dgm:spPr/>
      <dgm:t>
        <a:bodyPr/>
        <a:lstStyle/>
        <a:p>
          <a:endParaRPr lang="en-US"/>
        </a:p>
      </dgm:t>
    </dgm:pt>
    <dgm:pt modelId="{0CA826A2-6522-44F2-ABF6-B5BFE12BDE71}" type="sibTrans" cxnId="{21227434-0774-4082-8BCD-6DE5B2573F96}">
      <dgm:prSet/>
      <dgm:spPr/>
      <dgm:t>
        <a:bodyPr/>
        <a:lstStyle/>
        <a:p>
          <a:endParaRPr lang="en-US"/>
        </a:p>
      </dgm:t>
    </dgm:pt>
    <dgm:pt modelId="{E9AA1DD2-255E-47AC-B048-09955ED907E3}">
      <dgm:prSet/>
      <dgm:spPr/>
      <dgm:t>
        <a:bodyPr/>
        <a:lstStyle/>
        <a:p>
          <a:r>
            <a:rPr lang="en-US"/>
            <a:t>Provide analytics for test performance</a:t>
          </a:r>
        </a:p>
      </dgm:t>
    </dgm:pt>
    <dgm:pt modelId="{6E20C234-0B35-454F-ACFC-98A252514C56}" type="parTrans" cxnId="{B0EDF85F-5C9D-486D-BD9C-E173A8E0632A}">
      <dgm:prSet/>
      <dgm:spPr/>
      <dgm:t>
        <a:bodyPr/>
        <a:lstStyle/>
        <a:p>
          <a:endParaRPr lang="en-US"/>
        </a:p>
      </dgm:t>
    </dgm:pt>
    <dgm:pt modelId="{0BFB0DE7-3E34-42CC-8AE8-67A22B3A4D8C}" type="sibTrans" cxnId="{B0EDF85F-5C9D-486D-BD9C-E173A8E0632A}">
      <dgm:prSet/>
      <dgm:spPr/>
      <dgm:t>
        <a:bodyPr/>
        <a:lstStyle/>
        <a:p>
          <a:endParaRPr lang="en-US"/>
        </a:p>
      </dgm:t>
    </dgm:pt>
    <dgm:pt modelId="{ACF0F263-5FE6-4A11-AF74-727DD209220C}">
      <dgm:prSet/>
      <dgm:spPr/>
      <dgm:t>
        <a:bodyPr/>
        <a:lstStyle/>
        <a:p>
          <a:r>
            <a:rPr lang="en-US"/>
            <a:t>Fast to cycle through devices when testing</a:t>
          </a:r>
        </a:p>
      </dgm:t>
    </dgm:pt>
    <dgm:pt modelId="{F3810299-C974-4BDC-837E-8068FE2106BE}" type="parTrans" cxnId="{E8DBB55B-36A5-42E1-8800-F26BEF7F3928}">
      <dgm:prSet/>
      <dgm:spPr/>
      <dgm:t>
        <a:bodyPr/>
        <a:lstStyle/>
        <a:p>
          <a:endParaRPr lang="en-US"/>
        </a:p>
      </dgm:t>
    </dgm:pt>
    <dgm:pt modelId="{0E8BB5B1-E3B1-4CA0-8386-0AC15BA24AEA}" type="sibTrans" cxnId="{E8DBB55B-36A5-42E1-8800-F26BEF7F3928}">
      <dgm:prSet/>
      <dgm:spPr/>
      <dgm:t>
        <a:bodyPr/>
        <a:lstStyle/>
        <a:p>
          <a:endParaRPr lang="en-US"/>
        </a:p>
      </dgm:t>
    </dgm:pt>
    <dgm:pt modelId="{252638FA-AE30-4754-87FE-E0C5BC0B8740}" type="pres">
      <dgm:prSet presAssocID="{368BECE4-71AC-42CD-9422-15147BD97F37}" presName="Name0" presStyleCnt="0">
        <dgm:presLayoutVars>
          <dgm:dir/>
          <dgm:animLvl val="lvl"/>
          <dgm:resizeHandles val="exact"/>
        </dgm:presLayoutVars>
      </dgm:prSet>
      <dgm:spPr/>
    </dgm:pt>
    <dgm:pt modelId="{690E729F-2DF7-4005-BF18-19E0978D74C5}" type="pres">
      <dgm:prSet presAssocID="{CDC29833-EF9D-4961-888E-8AA6B4E3626A}" presName="composite" presStyleCnt="0"/>
      <dgm:spPr/>
    </dgm:pt>
    <dgm:pt modelId="{FAC161C7-8C55-4BEA-BCA3-8C9EA851B991}" type="pres">
      <dgm:prSet presAssocID="{CDC29833-EF9D-4961-888E-8AA6B4E3626A}" presName="parTx" presStyleLbl="alignNode1" presStyleIdx="0" presStyleCnt="1">
        <dgm:presLayoutVars>
          <dgm:chMax val="0"/>
          <dgm:chPref val="0"/>
          <dgm:bulletEnabled val="1"/>
        </dgm:presLayoutVars>
      </dgm:prSet>
      <dgm:spPr/>
    </dgm:pt>
    <dgm:pt modelId="{2573E51A-D48E-4FF6-9397-5918D94741C8}" type="pres">
      <dgm:prSet presAssocID="{CDC29833-EF9D-4961-888E-8AA6B4E3626A}" presName="desTx" presStyleLbl="alignAccFollowNode1" presStyleIdx="0" presStyleCnt="1">
        <dgm:presLayoutVars>
          <dgm:bulletEnabled val="1"/>
        </dgm:presLayoutVars>
      </dgm:prSet>
      <dgm:spPr/>
    </dgm:pt>
  </dgm:ptLst>
  <dgm:cxnLst>
    <dgm:cxn modelId="{AA006307-7D30-4889-8EAF-62EDF1F5C4A4}" type="presOf" srcId="{ACF0F263-5FE6-4A11-AF74-727DD209220C}" destId="{2573E51A-D48E-4FF6-9397-5918D94741C8}" srcOrd="0" destOrd="2" presId="urn:microsoft.com/office/officeart/2005/8/layout/hList1"/>
    <dgm:cxn modelId="{21227434-0774-4082-8BCD-6DE5B2573F96}" srcId="{CDC29833-EF9D-4961-888E-8AA6B4E3626A}" destId="{C72D30A7-95EB-4967-AA80-530755C9BC55}" srcOrd="0" destOrd="0" parTransId="{42AD71A6-197D-449A-87F2-48F599A9C790}" sibTransId="{0CA826A2-6522-44F2-ABF6-B5BFE12BDE71}"/>
    <dgm:cxn modelId="{A509C246-009B-4015-8195-0E795B14A80D}" type="presOf" srcId="{E9AA1DD2-255E-47AC-B048-09955ED907E3}" destId="{2573E51A-D48E-4FF6-9397-5918D94741C8}" srcOrd="0" destOrd="1" presId="urn:microsoft.com/office/officeart/2005/8/layout/hList1"/>
    <dgm:cxn modelId="{3A7D004B-3D82-4409-AFE7-6AA22D7DC7F4}" type="presOf" srcId="{368BECE4-71AC-42CD-9422-15147BD97F37}" destId="{252638FA-AE30-4754-87FE-E0C5BC0B8740}" srcOrd="0" destOrd="0" presId="urn:microsoft.com/office/officeart/2005/8/layout/hList1"/>
    <dgm:cxn modelId="{61FCEE4B-C1F0-4E1D-A74E-E6520AC16DEE}" type="presOf" srcId="{CDC29833-EF9D-4961-888E-8AA6B4E3626A}" destId="{FAC161C7-8C55-4BEA-BCA3-8C9EA851B991}" srcOrd="0" destOrd="0" presId="urn:microsoft.com/office/officeart/2005/8/layout/hList1"/>
    <dgm:cxn modelId="{E8DBB55B-36A5-42E1-8800-F26BEF7F3928}" srcId="{CDC29833-EF9D-4961-888E-8AA6B4E3626A}" destId="{ACF0F263-5FE6-4A11-AF74-727DD209220C}" srcOrd="2" destOrd="0" parTransId="{F3810299-C974-4BDC-837E-8068FE2106BE}" sibTransId="{0E8BB5B1-E3B1-4CA0-8386-0AC15BA24AEA}"/>
    <dgm:cxn modelId="{B0EDF85F-5C9D-486D-BD9C-E173A8E0632A}" srcId="{CDC29833-EF9D-4961-888E-8AA6B4E3626A}" destId="{E9AA1DD2-255E-47AC-B048-09955ED907E3}" srcOrd="1" destOrd="0" parTransId="{6E20C234-0B35-454F-ACFC-98A252514C56}" sibTransId="{0BFB0DE7-3E34-42CC-8AE8-67A22B3A4D8C}"/>
    <dgm:cxn modelId="{5F22329C-1A2D-4D76-ABAC-F2DF8DB0BF7B}" type="presOf" srcId="{C72D30A7-95EB-4967-AA80-530755C9BC55}" destId="{2573E51A-D48E-4FF6-9397-5918D94741C8}" srcOrd="0" destOrd="0" presId="urn:microsoft.com/office/officeart/2005/8/layout/hList1"/>
    <dgm:cxn modelId="{D87EDCF8-0CF7-4BB2-8CC2-A04DA5088376}" srcId="{368BECE4-71AC-42CD-9422-15147BD97F37}" destId="{CDC29833-EF9D-4961-888E-8AA6B4E3626A}" srcOrd="0" destOrd="0" parTransId="{2DD8C465-FCF2-4BAB-8A66-0B8EE11C6C9C}" sibTransId="{E85C5C6E-F80D-457A-B682-9C29D78A3089}"/>
    <dgm:cxn modelId="{F18584BC-1CE9-4D78-88B8-D85F6CC684F7}" type="presParOf" srcId="{252638FA-AE30-4754-87FE-E0C5BC0B8740}" destId="{690E729F-2DF7-4005-BF18-19E0978D74C5}" srcOrd="0" destOrd="0" presId="urn:microsoft.com/office/officeart/2005/8/layout/hList1"/>
    <dgm:cxn modelId="{E0A1E86B-B3A8-4D3E-8EC7-BFD7AF244D9B}" type="presParOf" srcId="{690E729F-2DF7-4005-BF18-19E0978D74C5}" destId="{FAC161C7-8C55-4BEA-BCA3-8C9EA851B991}" srcOrd="0" destOrd="0" presId="urn:microsoft.com/office/officeart/2005/8/layout/hList1"/>
    <dgm:cxn modelId="{E3C71948-4EEB-423F-A45F-DFBD947D0F37}" type="presParOf" srcId="{690E729F-2DF7-4005-BF18-19E0978D74C5}" destId="{2573E51A-D48E-4FF6-9397-5918D94741C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65A5723-1093-49D9-B93F-1C2C99663992}"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0DBE44F4-8ADF-467E-ACF4-F0AAFD518F40}">
      <dgm:prSet/>
      <dgm:spPr/>
      <dgm:t>
        <a:bodyPr/>
        <a:lstStyle/>
        <a:p>
          <a:r>
            <a:rPr lang="en-US"/>
            <a:t>Cons</a:t>
          </a:r>
        </a:p>
      </dgm:t>
    </dgm:pt>
    <dgm:pt modelId="{F857AABD-EEBB-4CC3-9675-BA765A76107E}" type="parTrans" cxnId="{283BFC4F-E43A-4749-AF35-B5A5C8AC6726}">
      <dgm:prSet/>
      <dgm:spPr/>
      <dgm:t>
        <a:bodyPr/>
        <a:lstStyle/>
        <a:p>
          <a:endParaRPr lang="en-US"/>
        </a:p>
      </dgm:t>
    </dgm:pt>
    <dgm:pt modelId="{2818C332-63F0-4895-A73D-5B0A4912C61E}" type="sibTrans" cxnId="{283BFC4F-E43A-4749-AF35-B5A5C8AC6726}">
      <dgm:prSet/>
      <dgm:spPr/>
      <dgm:t>
        <a:bodyPr/>
        <a:lstStyle/>
        <a:p>
          <a:endParaRPr lang="en-US"/>
        </a:p>
      </dgm:t>
    </dgm:pt>
    <dgm:pt modelId="{3E221AD7-A77C-45C2-8DDA-A6B3A2599D9F}">
      <dgm:prSet/>
      <dgm:spPr/>
      <dgm:t>
        <a:bodyPr/>
        <a:lstStyle/>
        <a:p>
          <a:r>
            <a:rPr lang="en-US"/>
            <a:t>Can’t check color/contrast of display in different weather conditions</a:t>
          </a:r>
        </a:p>
      </dgm:t>
    </dgm:pt>
    <dgm:pt modelId="{D113DC0F-5823-411F-9927-46A90371A353}" type="parTrans" cxnId="{5264AB7F-2434-4358-9E8D-D752EC8833E1}">
      <dgm:prSet/>
      <dgm:spPr/>
      <dgm:t>
        <a:bodyPr/>
        <a:lstStyle/>
        <a:p>
          <a:endParaRPr lang="en-US"/>
        </a:p>
      </dgm:t>
    </dgm:pt>
    <dgm:pt modelId="{78DABDF8-E4C6-4473-A0CC-ECA8FDC3E2EB}" type="sibTrans" cxnId="{5264AB7F-2434-4358-9E8D-D752EC8833E1}">
      <dgm:prSet/>
      <dgm:spPr/>
      <dgm:t>
        <a:bodyPr/>
        <a:lstStyle/>
        <a:p>
          <a:endParaRPr lang="en-US"/>
        </a:p>
      </dgm:t>
    </dgm:pt>
    <dgm:pt modelId="{549E9F42-E101-4E58-A4DA-3A149A51DC3C}">
      <dgm:prSet/>
      <dgm:spPr/>
      <dgm:t>
        <a:bodyPr/>
        <a:lstStyle/>
        <a:p>
          <a:r>
            <a:rPr lang="en-US"/>
            <a:t>Can’t emulate touchscreen issues</a:t>
          </a:r>
        </a:p>
      </dgm:t>
    </dgm:pt>
    <dgm:pt modelId="{A8C822D4-5097-4DB1-8BEE-80564E81B1E8}" type="parTrans" cxnId="{13A87787-ED30-46DB-9EE4-3E8C68541CA8}">
      <dgm:prSet/>
      <dgm:spPr/>
      <dgm:t>
        <a:bodyPr/>
        <a:lstStyle/>
        <a:p>
          <a:endParaRPr lang="en-US"/>
        </a:p>
      </dgm:t>
    </dgm:pt>
    <dgm:pt modelId="{33773C6C-4AFD-4D36-A50D-DA6C130D4036}" type="sibTrans" cxnId="{13A87787-ED30-46DB-9EE4-3E8C68541CA8}">
      <dgm:prSet/>
      <dgm:spPr/>
      <dgm:t>
        <a:bodyPr/>
        <a:lstStyle/>
        <a:p>
          <a:endParaRPr lang="en-US"/>
        </a:p>
      </dgm:t>
    </dgm:pt>
    <dgm:pt modelId="{74C03842-A100-4C8E-B42F-8D4CD01F72DA}">
      <dgm:prSet/>
      <dgm:spPr/>
      <dgm:t>
        <a:bodyPr/>
        <a:lstStyle/>
        <a:p>
          <a:r>
            <a:rPr lang="en-US"/>
            <a:t>Consumes a lot of storage</a:t>
          </a:r>
        </a:p>
      </dgm:t>
    </dgm:pt>
    <dgm:pt modelId="{2FFF1E75-A980-46BF-B495-D1B539CF7302}" type="parTrans" cxnId="{766E676B-A08A-4FE4-83FF-4C296319B0E6}">
      <dgm:prSet/>
      <dgm:spPr/>
      <dgm:t>
        <a:bodyPr/>
        <a:lstStyle/>
        <a:p>
          <a:endParaRPr lang="en-US"/>
        </a:p>
      </dgm:t>
    </dgm:pt>
    <dgm:pt modelId="{60DD2721-DA9E-42BC-AD90-91FA0E7859CB}" type="sibTrans" cxnId="{766E676B-A08A-4FE4-83FF-4C296319B0E6}">
      <dgm:prSet/>
      <dgm:spPr/>
      <dgm:t>
        <a:bodyPr/>
        <a:lstStyle/>
        <a:p>
          <a:endParaRPr lang="en-US"/>
        </a:p>
      </dgm:t>
    </dgm:pt>
    <dgm:pt modelId="{F981B321-1BBD-4569-A6CE-41D2E8B24BC5}" type="pres">
      <dgm:prSet presAssocID="{A65A5723-1093-49D9-B93F-1C2C99663992}" presName="Name0" presStyleCnt="0">
        <dgm:presLayoutVars>
          <dgm:dir/>
          <dgm:animLvl val="lvl"/>
          <dgm:resizeHandles val="exact"/>
        </dgm:presLayoutVars>
      </dgm:prSet>
      <dgm:spPr/>
    </dgm:pt>
    <dgm:pt modelId="{C5F945BA-86B1-462E-A0E3-953D4F4F8B81}" type="pres">
      <dgm:prSet presAssocID="{0DBE44F4-8ADF-467E-ACF4-F0AAFD518F40}" presName="composite" presStyleCnt="0"/>
      <dgm:spPr/>
    </dgm:pt>
    <dgm:pt modelId="{88024B1E-A351-4AB6-8235-B2713E34C717}" type="pres">
      <dgm:prSet presAssocID="{0DBE44F4-8ADF-467E-ACF4-F0AAFD518F40}" presName="parTx" presStyleLbl="alignNode1" presStyleIdx="0" presStyleCnt="1">
        <dgm:presLayoutVars>
          <dgm:chMax val="0"/>
          <dgm:chPref val="0"/>
          <dgm:bulletEnabled val="1"/>
        </dgm:presLayoutVars>
      </dgm:prSet>
      <dgm:spPr/>
    </dgm:pt>
    <dgm:pt modelId="{D1DDC7F4-44B0-4130-95F1-F9C03850DA73}" type="pres">
      <dgm:prSet presAssocID="{0DBE44F4-8ADF-467E-ACF4-F0AAFD518F40}" presName="desTx" presStyleLbl="alignAccFollowNode1" presStyleIdx="0" presStyleCnt="1">
        <dgm:presLayoutVars>
          <dgm:bulletEnabled val="1"/>
        </dgm:presLayoutVars>
      </dgm:prSet>
      <dgm:spPr/>
    </dgm:pt>
  </dgm:ptLst>
  <dgm:cxnLst>
    <dgm:cxn modelId="{45295311-04FD-46FD-BA1E-773724BDEBA6}" type="presOf" srcId="{74C03842-A100-4C8E-B42F-8D4CD01F72DA}" destId="{D1DDC7F4-44B0-4130-95F1-F9C03850DA73}" srcOrd="0" destOrd="2" presId="urn:microsoft.com/office/officeart/2005/8/layout/hList1"/>
    <dgm:cxn modelId="{77F4A129-7745-4612-8294-3286E0D082D6}" type="presOf" srcId="{0DBE44F4-8ADF-467E-ACF4-F0AAFD518F40}" destId="{88024B1E-A351-4AB6-8235-B2713E34C717}" srcOrd="0" destOrd="0" presId="urn:microsoft.com/office/officeart/2005/8/layout/hList1"/>
    <dgm:cxn modelId="{283BFC4F-E43A-4749-AF35-B5A5C8AC6726}" srcId="{A65A5723-1093-49D9-B93F-1C2C99663992}" destId="{0DBE44F4-8ADF-467E-ACF4-F0AAFD518F40}" srcOrd="0" destOrd="0" parTransId="{F857AABD-EEBB-4CC3-9675-BA765A76107E}" sibTransId="{2818C332-63F0-4895-A73D-5B0A4912C61E}"/>
    <dgm:cxn modelId="{766E676B-A08A-4FE4-83FF-4C296319B0E6}" srcId="{0DBE44F4-8ADF-467E-ACF4-F0AAFD518F40}" destId="{74C03842-A100-4C8E-B42F-8D4CD01F72DA}" srcOrd="2" destOrd="0" parTransId="{2FFF1E75-A980-46BF-B495-D1B539CF7302}" sibTransId="{60DD2721-DA9E-42BC-AD90-91FA0E7859CB}"/>
    <dgm:cxn modelId="{02F1447A-1E9B-4550-8442-C7DD77006CA2}" type="presOf" srcId="{A65A5723-1093-49D9-B93F-1C2C99663992}" destId="{F981B321-1BBD-4569-A6CE-41D2E8B24BC5}" srcOrd="0" destOrd="0" presId="urn:microsoft.com/office/officeart/2005/8/layout/hList1"/>
    <dgm:cxn modelId="{5264AB7F-2434-4358-9E8D-D752EC8833E1}" srcId="{0DBE44F4-8ADF-467E-ACF4-F0AAFD518F40}" destId="{3E221AD7-A77C-45C2-8DDA-A6B3A2599D9F}" srcOrd="0" destOrd="0" parTransId="{D113DC0F-5823-411F-9927-46A90371A353}" sibTransId="{78DABDF8-E4C6-4473-A0CC-ECA8FDC3E2EB}"/>
    <dgm:cxn modelId="{13A87787-ED30-46DB-9EE4-3E8C68541CA8}" srcId="{0DBE44F4-8ADF-467E-ACF4-F0AAFD518F40}" destId="{549E9F42-E101-4E58-A4DA-3A149A51DC3C}" srcOrd="1" destOrd="0" parTransId="{A8C822D4-5097-4DB1-8BEE-80564E81B1E8}" sibTransId="{33773C6C-4AFD-4D36-A50D-DA6C130D4036}"/>
    <dgm:cxn modelId="{06265189-13A9-48C9-B198-1B08D6E443FA}" type="presOf" srcId="{549E9F42-E101-4E58-A4DA-3A149A51DC3C}" destId="{D1DDC7F4-44B0-4130-95F1-F9C03850DA73}" srcOrd="0" destOrd="1" presId="urn:microsoft.com/office/officeart/2005/8/layout/hList1"/>
    <dgm:cxn modelId="{E3D99896-93C1-411E-9954-C5F51646510B}" type="presOf" srcId="{3E221AD7-A77C-45C2-8DDA-A6B3A2599D9F}" destId="{D1DDC7F4-44B0-4130-95F1-F9C03850DA73}" srcOrd="0" destOrd="0" presId="urn:microsoft.com/office/officeart/2005/8/layout/hList1"/>
    <dgm:cxn modelId="{D51FD96E-88CC-48CA-A131-289BE4412723}" type="presParOf" srcId="{F981B321-1BBD-4569-A6CE-41D2E8B24BC5}" destId="{C5F945BA-86B1-462E-A0E3-953D4F4F8B81}" srcOrd="0" destOrd="0" presId="urn:microsoft.com/office/officeart/2005/8/layout/hList1"/>
    <dgm:cxn modelId="{5DED705D-17E0-4DC8-B85A-200009C35D45}" type="presParOf" srcId="{C5F945BA-86B1-462E-A0E3-953D4F4F8B81}" destId="{88024B1E-A351-4AB6-8235-B2713E34C717}" srcOrd="0" destOrd="0" presId="urn:microsoft.com/office/officeart/2005/8/layout/hList1"/>
    <dgm:cxn modelId="{F2CE96F6-D77E-4E8D-8AF0-829A52C4AAE2}" type="presParOf" srcId="{C5F945BA-86B1-462E-A0E3-953D4F4F8B81}" destId="{D1DDC7F4-44B0-4130-95F1-F9C03850DA73}"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CECB7C8-BEFF-4564-97D7-FF4090AF2B7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9468FC-C4CA-4DD0-B938-92DA68A8B142}">
      <dgm:prSet/>
      <dgm:spPr/>
      <dgm:t>
        <a:bodyPr/>
        <a:lstStyle/>
        <a:p>
          <a:pPr>
            <a:lnSpc>
              <a:spcPct val="100000"/>
            </a:lnSpc>
          </a:pPr>
          <a:r>
            <a:rPr lang="en-US"/>
            <a:t>Release the app</a:t>
          </a:r>
        </a:p>
      </dgm:t>
    </dgm:pt>
    <dgm:pt modelId="{05DBC0B3-9AFA-4902-A044-64973D0A753C}" type="parTrans" cxnId="{9DA8985E-22DE-4915-BB19-C692F1C0D376}">
      <dgm:prSet/>
      <dgm:spPr/>
      <dgm:t>
        <a:bodyPr/>
        <a:lstStyle/>
        <a:p>
          <a:endParaRPr lang="en-US"/>
        </a:p>
      </dgm:t>
    </dgm:pt>
    <dgm:pt modelId="{F82034FE-87DA-40F4-9E1C-08F29CD42640}" type="sibTrans" cxnId="{9DA8985E-22DE-4915-BB19-C692F1C0D376}">
      <dgm:prSet/>
      <dgm:spPr/>
      <dgm:t>
        <a:bodyPr/>
        <a:lstStyle/>
        <a:p>
          <a:endParaRPr lang="en-US"/>
        </a:p>
      </dgm:t>
    </dgm:pt>
    <dgm:pt modelId="{15A10A4A-8B3A-415E-9075-66CAC1265111}">
      <dgm:prSet/>
      <dgm:spPr/>
      <dgm:t>
        <a:bodyPr/>
        <a:lstStyle/>
        <a:p>
          <a:pPr>
            <a:lnSpc>
              <a:spcPct val="100000"/>
            </a:lnSpc>
          </a:pPr>
          <a:r>
            <a:rPr lang="en-US"/>
            <a:t>Stay on top of technology advancements</a:t>
          </a:r>
        </a:p>
      </dgm:t>
    </dgm:pt>
    <dgm:pt modelId="{2BE032A6-17BC-4302-B8BE-55E766BA9F67}" type="parTrans" cxnId="{5468D6A8-73D8-46E0-B55A-1B159C2FA692}">
      <dgm:prSet/>
      <dgm:spPr/>
      <dgm:t>
        <a:bodyPr/>
        <a:lstStyle/>
        <a:p>
          <a:endParaRPr lang="en-US"/>
        </a:p>
      </dgm:t>
    </dgm:pt>
    <dgm:pt modelId="{5108E06B-BC70-472A-84C0-07A541C8C48F}" type="sibTrans" cxnId="{5468D6A8-73D8-46E0-B55A-1B159C2FA692}">
      <dgm:prSet/>
      <dgm:spPr/>
      <dgm:t>
        <a:bodyPr/>
        <a:lstStyle/>
        <a:p>
          <a:endParaRPr lang="en-US"/>
        </a:p>
      </dgm:t>
    </dgm:pt>
    <dgm:pt modelId="{7CC5AF5B-0392-458B-9DC9-A84F6102CD26}">
      <dgm:prSet/>
      <dgm:spPr/>
      <dgm:t>
        <a:bodyPr/>
        <a:lstStyle/>
        <a:p>
          <a:pPr>
            <a:lnSpc>
              <a:spcPct val="100000"/>
            </a:lnSpc>
          </a:pPr>
          <a:r>
            <a:rPr lang="en-US" dirty="0"/>
            <a:t>Bug fixes</a:t>
          </a:r>
        </a:p>
      </dgm:t>
    </dgm:pt>
    <dgm:pt modelId="{733C1344-71B5-4B4F-A2E4-9A37520C92EF}" type="parTrans" cxnId="{258C60A6-376D-4227-80C7-0A4685EA8068}">
      <dgm:prSet/>
      <dgm:spPr/>
      <dgm:t>
        <a:bodyPr/>
        <a:lstStyle/>
        <a:p>
          <a:endParaRPr lang="en-US"/>
        </a:p>
      </dgm:t>
    </dgm:pt>
    <dgm:pt modelId="{11F0F099-9F18-46F4-B1A5-D732FAADAC61}" type="sibTrans" cxnId="{258C60A6-376D-4227-80C7-0A4685EA8068}">
      <dgm:prSet/>
      <dgm:spPr/>
      <dgm:t>
        <a:bodyPr/>
        <a:lstStyle/>
        <a:p>
          <a:endParaRPr lang="en-US"/>
        </a:p>
      </dgm:t>
    </dgm:pt>
    <dgm:pt modelId="{4D98F82B-CA17-44A2-AFBC-64AD5F51EBA4}" type="pres">
      <dgm:prSet presAssocID="{8CECB7C8-BEFF-4564-97D7-FF4090AF2B79}" presName="root" presStyleCnt="0">
        <dgm:presLayoutVars>
          <dgm:dir/>
          <dgm:resizeHandles val="exact"/>
        </dgm:presLayoutVars>
      </dgm:prSet>
      <dgm:spPr/>
    </dgm:pt>
    <dgm:pt modelId="{34DCD1E9-92A1-4E9C-861A-A3D038DCB379}" type="pres">
      <dgm:prSet presAssocID="{FF9468FC-C4CA-4DD0-B938-92DA68A8B142}" presName="compNode" presStyleCnt="0"/>
      <dgm:spPr/>
    </dgm:pt>
    <dgm:pt modelId="{EFBC5D86-6935-4892-846A-09FFE6814F51}" type="pres">
      <dgm:prSet presAssocID="{FF9468FC-C4CA-4DD0-B938-92DA68A8B142}" presName="bgRect" presStyleLbl="bgShp" presStyleIdx="0" presStyleCnt="3"/>
      <dgm:spPr/>
    </dgm:pt>
    <dgm:pt modelId="{AEC81CBC-9E04-4344-80BE-2DB1CA73B5F7}" type="pres">
      <dgm:prSet presAssocID="{FF9468FC-C4CA-4DD0-B938-92DA68A8B1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EC63B99F-B737-4B6B-84AA-04A45557562B}" type="pres">
      <dgm:prSet presAssocID="{FF9468FC-C4CA-4DD0-B938-92DA68A8B142}" presName="spaceRect" presStyleCnt="0"/>
      <dgm:spPr/>
    </dgm:pt>
    <dgm:pt modelId="{C997093E-2A07-4BFB-95F1-54541A6529A7}" type="pres">
      <dgm:prSet presAssocID="{FF9468FC-C4CA-4DD0-B938-92DA68A8B142}" presName="parTx" presStyleLbl="revTx" presStyleIdx="0" presStyleCnt="3">
        <dgm:presLayoutVars>
          <dgm:chMax val="0"/>
          <dgm:chPref val="0"/>
        </dgm:presLayoutVars>
      </dgm:prSet>
      <dgm:spPr/>
    </dgm:pt>
    <dgm:pt modelId="{24BD592D-1029-4BF7-9748-98F217CBA4D3}" type="pres">
      <dgm:prSet presAssocID="{F82034FE-87DA-40F4-9E1C-08F29CD42640}" presName="sibTrans" presStyleCnt="0"/>
      <dgm:spPr/>
    </dgm:pt>
    <dgm:pt modelId="{408B53F3-594E-407D-8593-2C600A25ED91}" type="pres">
      <dgm:prSet presAssocID="{15A10A4A-8B3A-415E-9075-66CAC1265111}" presName="compNode" presStyleCnt="0"/>
      <dgm:spPr/>
    </dgm:pt>
    <dgm:pt modelId="{FA39D84F-53AE-4D52-83AD-7863182539EA}" type="pres">
      <dgm:prSet presAssocID="{15A10A4A-8B3A-415E-9075-66CAC1265111}" presName="bgRect" presStyleLbl="bgShp" presStyleIdx="1" presStyleCnt="3"/>
      <dgm:spPr/>
    </dgm:pt>
    <dgm:pt modelId="{D6DB8728-2A53-40DA-8133-B05710554A7A}" type="pres">
      <dgm:prSet presAssocID="{15A10A4A-8B3A-415E-9075-66CAC12651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AF97EE2-7DA8-47F2-9D76-0FC8BC396B75}" type="pres">
      <dgm:prSet presAssocID="{15A10A4A-8B3A-415E-9075-66CAC1265111}" presName="spaceRect" presStyleCnt="0"/>
      <dgm:spPr/>
    </dgm:pt>
    <dgm:pt modelId="{A714DA3D-E9C1-4CB6-B773-11003F656C41}" type="pres">
      <dgm:prSet presAssocID="{15A10A4A-8B3A-415E-9075-66CAC1265111}" presName="parTx" presStyleLbl="revTx" presStyleIdx="1" presStyleCnt="3">
        <dgm:presLayoutVars>
          <dgm:chMax val="0"/>
          <dgm:chPref val="0"/>
        </dgm:presLayoutVars>
      </dgm:prSet>
      <dgm:spPr/>
    </dgm:pt>
    <dgm:pt modelId="{0BE22951-B2AB-449D-AB5B-6586903566AB}" type="pres">
      <dgm:prSet presAssocID="{5108E06B-BC70-472A-84C0-07A541C8C48F}" presName="sibTrans" presStyleCnt="0"/>
      <dgm:spPr/>
    </dgm:pt>
    <dgm:pt modelId="{E5942FEA-7BAB-4824-A655-5F661CB8EF18}" type="pres">
      <dgm:prSet presAssocID="{7CC5AF5B-0392-458B-9DC9-A84F6102CD26}" presName="compNode" presStyleCnt="0"/>
      <dgm:spPr/>
    </dgm:pt>
    <dgm:pt modelId="{2F1E17C7-96F3-43AF-9341-5A7172EFA517}" type="pres">
      <dgm:prSet presAssocID="{7CC5AF5B-0392-458B-9DC9-A84F6102CD26}" presName="bgRect" presStyleLbl="bgShp" presStyleIdx="2" presStyleCnt="3"/>
      <dgm:spPr/>
    </dgm:pt>
    <dgm:pt modelId="{701AD862-1E41-44D6-AFE4-DE6723279551}" type="pres">
      <dgm:prSet presAssocID="{7CC5AF5B-0392-458B-9DC9-A84F6102CD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6252A626-A501-4B28-8ABE-118E1CBAFA40}" type="pres">
      <dgm:prSet presAssocID="{7CC5AF5B-0392-458B-9DC9-A84F6102CD26}" presName="spaceRect" presStyleCnt="0"/>
      <dgm:spPr/>
    </dgm:pt>
    <dgm:pt modelId="{FA5D6160-C4B4-4245-A4F3-4B6661A7E04A}" type="pres">
      <dgm:prSet presAssocID="{7CC5AF5B-0392-458B-9DC9-A84F6102CD26}" presName="parTx" presStyleLbl="revTx" presStyleIdx="2" presStyleCnt="3">
        <dgm:presLayoutVars>
          <dgm:chMax val="0"/>
          <dgm:chPref val="0"/>
        </dgm:presLayoutVars>
      </dgm:prSet>
      <dgm:spPr/>
    </dgm:pt>
  </dgm:ptLst>
  <dgm:cxnLst>
    <dgm:cxn modelId="{DC442A05-A213-2F4D-A5B8-3B54725494D6}" type="presOf" srcId="{8CECB7C8-BEFF-4564-97D7-FF4090AF2B79}" destId="{4D98F82B-CA17-44A2-AFBC-64AD5F51EBA4}" srcOrd="0" destOrd="0" presId="urn:microsoft.com/office/officeart/2018/2/layout/IconVerticalSolidList"/>
    <dgm:cxn modelId="{08E59552-1C42-8C42-9B3B-C2D9FFEEBAFB}" type="presOf" srcId="{FF9468FC-C4CA-4DD0-B938-92DA68A8B142}" destId="{C997093E-2A07-4BFB-95F1-54541A6529A7}" srcOrd="0" destOrd="0" presId="urn:microsoft.com/office/officeart/2018/2/layout/IconVerticalSolidList"/>
    <dgm:cxn modelId="{720C9B53-CC0B-4E46-A19A-930B8B745F3C}" type="presOf" srcId="{15A10A4A-8B3A-415E-9075-66CAC1265111}" destId="{A714DA3D-E9C1-4CB6-B773-11003F656C41}" srcOrd="0" destOrd="0" presId="urn:microsoft.com/office/officeart/2018/2/layout/IconVerticalSolidList"/>
    <dgm:cxn modelId="{9DA8985E-22DE-4915-BB19-C692F1C0D376}" srcId="{8CECB7C8-BEFF-4564-97D7-FF4090AF2B79}" destId="{FF9468FC-C4CA-4DD0-B938-92DA68A8B142}" srcOrd="0" destOrd="0" parTransId="{05DBC0B3-9AFA-4902-A044-64973D0A753C}" sibTransId="{F82034FE-87DA-40F4-9E1C-08F29CD42640}"/>
    <dgm:cxn modelId="{6F7C5179-C63A-3E4D-BF71-E1F15AF7EE94}" type="presOf" srcId="{7CC5AF5B-0392-458B-9DC9-A84F6102CD26}" destId="{FA5D6160-C4B4-4245-A4F3-4B6661A7E04A}" srcOrd="0" destOrd="0" presId="urn:microsoft.com/office/officeart/2018/2/layout/IconVerticalSolidList"/>
    <dgm:cxn modelId="{258C60A6-376D-4227-80C7-0A4685EA8068}" srcId="{8CECB7C8-BEFF-4564-97D7-FF4090AF2B79}" destId="{7CC5AF5B-0392-458B-9DC9-A84F6102CD26}" srcOrd="2" destOrd="0" parTransId="{733C1344-71B5-4B4F-A2E4-9A37520C92EF}" sibTransId="{11F0F099-9F18-46F4-B1A5-D732FAADAC61}"/>
    <dgm:cxn modelId="{5468D6A8-73D8-46E0-B55A-1B159C2FA692}" srcId="{8CECB7C8-BEFF-4564-97D7-FF4090AF2B79}" destId="{15A10A4A-8B3A-415E-9075-66CAC1265111}" srcOrd="1" destOrd="0" parTransId="{2BE032A6-17BC-4302-B8BE-55E766BA9F67}" sibTransId="{5108E06B-BC70-472A-84C0-07A541C8C48F}"/>
    <dgm:cxn modelId="{071E676A-360F-7F4D-8E50-98ECE1C01816}" type="presParOf" srcId="{4D98F82B-CA17-44A2-AFBC-64AD5F51EBA4}" destId="{34DCD1E9-92A1-4E9C-861A-A3D038DCB379}" srcOrd="0" destOrd="0" presId="urn:microsoft.com/office/officeart/2018/2/layout/IconVerticalSolidList"/>
    <dgm:cxn modelId="{14A54CE9-BBA7-2943-B397-DB2B1200D21F}" type="presParOf" srcId="{34DCD1E9-92A1-4E9C-861A-A3D038DCB379}" destId="{EFBC5D86-6935-4892-846A-09FFE6814F51}" srcOrd="0" destOrd="0" presId="urn:microsoft.com/office/officeart/2018/2/layout/IconVerticalSolidList"/>
    <dgm:cxn modelId="{4EC59F6F-E453-6B45-8AE5-1AD9510EEB25}" type="presParOf" srcId="{34DCD1E9-92A1-4E9C-861A-A3D038DCB379}" destId="{AEC81CBC-9E04-4344-80BE-2DB1CA73B5F7}" srcOrd="1" destOrd="0" presId="urn:microsoft.com/office/officeart/2018/2/layout/IconVerticalSolidList"/>
    <dgm:cxn modelId="{CD5012E5-8EB4-0843-B19B-BE2850E293C9}" type="presParOf" srcId="{34DCD1E9-92A1-4E9C-861A-A3D038DCB379}" destId="{EC63B99F-B737-4B6B-84AA-04A45557562B}" srcOrd="2" destOrd="0" presId="urn:microsoft.com/office/officeart/2018/2/layout/IconVerticalSolidList"/>
    <dgm:cxn modelId="{E3FDE227-61E8-7E49-AAE1-30E857A3F142}" type="presParOf" srcId="{34DCD1E9-92A1-4E9C-861A-A3D038DCB379}" destId="{C997093E-2A07-4BFB-95F1-54541A6529A7}" srcOrd="3" destOrd="0" presId="urn:microsoft.com/office/officeart/2018/2/layout/IconVerticalSolidList"/>
    <dgm:cxn modelId="{EB20C3B1-9E04-BB44-BAD1-29079908ECA4}" type="presParOf" srcId="{4D98F82B-CA17-44A2-AFBC-64AD5F51EBA4}" destId="{24BD592D-1029-4BF7-9748-98F217CBA4D3}" srcOrd="1" destOrd="0" presId="urn:microsoft.com/office/officeart/2018/2/layout/IconVerticalSolidList"/>
    <dgm:cxn modelId="{7ABC0267-4CCD-CA4D-BB6D-7BA0C16D6938}" type="presParOf" srcId="{4D98F82B-CA17-44A2-AFBC-64AD5F51EBA4}" destId="{408B53F3-594E-407D-8593-2C600A25ED91}" srcOrd="2" destOrd="0" presId="urn:microsoft.com/office/officeart/2018/2/layout/IconVerticalSolidList"/>
    <dgm:cxn modelId="{CD009F56-8C13-1E47-ACE2-CC0F6DAB5EC8}" type="presParOf" srcId="{408B53F3-594E-407D-8593-2C600A25ED91}" destId="{FA39D84F-53AE-4D52-83AD-7863182539EA}" srcOrd="0" destOrd="0" presId="urn:microsoft.com/office/officeart/2018/2/layout/IconVerticalSolidList"/>
    <dgm:cxn modelId="{DC12CAB1-4094-5E45-9D84-584512EB0E0E}" type="presParOf" srcId="{408B53F3-594E-407D-8593-2C600A25ED91}" destId="{D6DB8728-2A53-40DA-8133-B05710554A7A}" srcOrd="1" destOrd="0" presId="urn:microsoft.com/office/officeart/2018/2/layout/IconVerticalSolidList"/>
    <dgm:cxn modelId="{3109D682-667A-444D-8D45-CE25DB3C12FE}" type="presParOf" srcId="{408B53F3-594E-407D-8593-2C600A25ED91}" destId="{8AF97EE2-7DA8-47F2-9D76-0FC8BC396B75}" srcOrd="2" destOrd="0" presId="urn:microsoft.com/office/officeart/2018/2/layout/IconVerticalSolidList"/>
    <dgm:cxn modelId="{F23EA480-B0D0-194C-BE31-9119C0FEBC8F}" type="presParOf" srcId="{408B53F3-594E-407D-8593-2C600A25ED91}" destId="{A714DA3D-E9C1-4CB6-B773-11003F656C41}" srcOrd="3" destOrd="0" presId="urn:microsoft.com/office/officeart/2018/2/layout/IconVerticalSolidList"/>
    <dgm:cxn modelId="{05294192-9579-FC43-8AE9-B5E17015996F}" type="presParOf" srcId="{4D98F82B-CA17-44A2-AFBC-64AD5F51EBA4}" destId="{0BE22951-B2AB-449D-AB5B-6586903566AB}" srcOrd="3" destOrd="0" presId="urn:microsoft.com/office/officeart/2018/2/layout/IconVerticalSolidList"/>
    <dgm:cxn modelId="{AF03E8D0-DEBE-DE45-A649-92EC72671E35}" type="presParOf" srcId="{4D98F82B-CA17-44A2-AFBC-64AD5F51EBA4}" destId="{E5942FEA-7BAB-4824-A655-5F661CB8EF18}" srcOrd="4" destOrd="0" presId="urn:microsoft.com/office/officeart/2018/2/layout/IconVerticalSolidList"/>
    <dgm:cxn modelId="{0BDB5EF4-B662-0141-ABEA-3262608DBC3F}" type="presParOf" srcId="{E5942FEA-7BAB-4824-A655-5F661CB8EF18}" destId="{2F1E17C7-96F3-43AF-9341-5A7172EFA517}" srcOrd="0" destOrd="0" presId="urn:microsoft.com/office/officeart/2018/2/layout/IconVerticalSolidList"/>
    <dgm:cxn modelId="{C4A9B784-A2A9-1045-BA06-4F94E7FE0F2D}" type="presParOf" srcId="{E5942FEA-7BAB-4824-A655-5F661CB8EF18}" destId="{701AD862-1E41-44D6-AFE4-DE6723279551}" srcOrd="1" destOrd="0" presId="urn:microsoft.com/office/officeart/2018/2/layout/IconVerticalSolidList"/>
    <dgm:cxn modelId="{DE5808EA-8E01-4B46-8B32-3D582C9AD7BB}" type="presParOf" srcId="{E5942FEA-7BAB-4824-A655-5F661CB8EF18}" destId="{6252A626-A501-4B28-8ABE-118E1CBAFA40}" srcOrd="2" destOrd="0" presId="urn:microsoft.com/office/officeart/2018/2/layout/IconVerticalSolidList"/>
    <dgm:cxn modelId="{260FDD61-9FFD-F44A-8E78-52277490E839}" type="presParOf" srcId="{E5942FEA-7BAB-4824-A655-5F661CB8EF18}" destId="{FA5D6160-C4B4-4245-A4F3-4B6661A7E04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65A4698-94A9-4D5A-8AA3-10A4C90795B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3FA2637-089A-4C2D-A163-39FA04D4C080}">
      <dgm:prSet/>
      <dgm:spPr/>
      <dgm:t>
        <a:bodyPr/>
        <a:lstStyle/>
        <a:p>
          <a:r>
            <a:rPr lang="en-US"/>
            <a:t>Might not be cost efficient for small projects</a:t>
          </a:r>
        </a:p>
      </dgm:t>
    </dgm:pt>
    <dgm:pt modelId="{599F143D-2F6A-4AE1-AC32-26BB9AC24C1A}" type="parTrans" cxnId="{B92835BD-BE4C-4772-AEA7-69C219125AB0}">
      <dgm:prSet/>
      <dgm:spPr/>
      <dgm:t>
        <a:bodyPr/>
        <a:lstStyle/>
        <a:p>
          <a:endParaRPr lang="en-US"/>
        </a:p>
      </dgm:t>
    </dgm:pt>
    <dgm:pt modelId="{E0056CE6-0BB5-4994-B050-D89AE09CF7F5}" type="sibTrans" cxnId="{B92835BD-BE4C-4772-AEA7-69C219125AB0}">
      <dgm:prSet/>
      <dgm:spPr/>
      <dgm:t>
        <a:bodyPr/>
        <a:lstStyle/>
        <a:p>
          <a:endParaRPr lang="en-US"/>
        </a:p>
      </dgm:t>
    </dgm:pt>
    <dgm:pt modelId="{ADE2AA94-8496-4BCC-99BC-C86928F6F0E0}">
      <dgm:prSet/>
      <dgm:spPr/>
      <dgm:t>
        <a:bodyPr/>
        <a:lstStyle/>
        <a:p>
          <a:r>
            <a:rPr lang="en-US"/>
            <a:t>Data mobility - leaving the cloud</a:t>
          </a:r>
        </a:p>
      </dgm:t>
    </dgm:pt>
    <dgm:pt modelId="{C39E4B98-3990-47D1-B20D-C2297D726C11}" type="parTrans" cxnId="{2AFBA05D-BAA4-4220-8BB6-537398AE6172}">
      <dgm:prSet/>
      <dgm:spPr/>
      <dgm:t>
        <a:bodyPr/>
        <a:lstStyle/>
        <a:p>
          <a:endParaRPr lang="en-US"/>
        </a:p>
      </dgm:t>
    </dgm:pt>
    <dgm:pt modelId="{46089478-EB1F-4CF9-BE5D-96E4B6EFC71F}" type="sibTrans" cxnId="{2AFBA05D-BAA4-4220-8BB6-537398AE6172}">
      <dgm:prSet/>
      <dgm:spPr/>
      <dgm:t>
        <a:bodyPr/>
        <a:lstStyle/>
        <a:p>
          <a:endParaRPr lang="en-US"/>
        </a:p>
      </dgm:t>
    </dgm:pt>
    <dgm:pt modelId="{6D11694F-B24E-4636-B010-685543F72693}">
      <dgm:prSet/>
      <dgm:spPr/>
      <dgm:t>
        <a:bodyPr/>
        <a:lstStyle/>
        <a:p>
          <a:r>
            <a:rPr lang="en-US"/>
            <a:t>Limited control</a:t>
          </a:r>
        </a:p>
      </dgm:t>
    </dgm:pt>
    <dgm:pt modelId="{3F0A3E04-BCD1-46F6-AEBE-404409A0A778}" type="parTrans" cxnId="{0CBC3CFC-8E7D-4AF2-9C10-B91552F7E663}">
      <dgm:prSet/>
      <dgm:spPr/>
      <dgm:t>
        <a:bodyPr/>
        <a:lstStyle/>
        <a:p>
          <a:endParaRPr lang="en-US"/>
        </a:p>
      </dgm:t>
    </dgm:pt>
    <dgm:pt modelId="{45A59FBB-265C-46AD-941F-28BEEEFF1B58}" type="sibTrans" cxnId="{0CBC3CFC-8E7D-4AF2-9C10-B91552F7E663}">
      <dgm:prSet/>
      <dgm:spPr/>
      <dgm:t>
        <a:bodyPr/>
        <a:lstStyle/>
        <a:p>
          <a:endParaRPr lang="en-US"/>
        </a:p>
      </dgm:t>
    </dgm:pt>
    <dgm:pt modelId="{5AF76D80-C501-41E6-B39C-CD1E0D75233A}">
      <dgm:prSet/>
      <dgm:spPr/>
      <dgm:t>
        <a:bodyPr/>
        <a:lstStyle/>
        <a:p>
          <a:r>
            <a:rPr lang="en-US"/>
            <a:t>Only have access to the tools the provider has, for example the only databases supported are Amazon Aurora, MySQL, MariaDB, PostgreSQL, Oracle, and Microsoft SQL Server</a:t>
          </a:r>
        </a:p>
      </dgm:t>
    </dgm:pt>
    <dgm:pt modelId="{E643F203-288C-4FE2-A145-172FFB404F7E}" type="parTrans" cxnId="{12EE006B-C0A1-4A32-9FBE-2975636AE701}">
      <dgm:prSet/>
      <dgm:spPr/>
      <dgm:t>
        <a:bodyPr/>
        <a:lstStyle/>
        <a:p>
          <a:endParaRPr lang="en-US"/>
        </a:p>
      </dgm:t>
    </dgm:pt>
    <dgm:pt modelId="{70410F42-9C03-41BF-B345-3BDDC782A053}" type="sibTrans" cxnId="{12EE006B-C0A1-4A32-9FBE-2975636AE701}">
      <dgm:prSet/>
      <dgm:spPr/>
      <dgm:t>
        <a:bodyPr/>
        <a:lstStyle/>
        <a:p>
          <a:endParaRPr lang="en-US"/>
        </a:p>
      </dgm:t>
    </dgm:pt>
    <dgm:pt modelId="{AB6155BA-814B-4F4A-ACFE-7AA80BBCFF78}">
      <dgm:prSet/>
      <dgm:spPr/>
      <dgm:t>
        <a:bodyPr/>
        <a:lstStyle/>
        <a:p>
          <a:r>
            <a:rPr lang="en-US"/>
            <a:t>Not as much of a problem recently</a:t>
          </a:r>
        </a:p>
      </dgm:t>
    </dgm:pt>
    <dgm:pt modelId="{205DFDCC-EE15-4615-B7AC-B73A1345588A}" type="parTrans" cxnId="{2470B47A-2FEC-430B-93A4-A2BFFCD2CCBF}">
      <dgm:prSet/>
      <dgm:spPr/>
      <dgm:t>
        <a:bodyPr/>
        <a:lstStyle/>
        <a:p>
          <a:endParaRPr lang="en-US"/>
        </a:p>
      </dgm:t>
    </dgm:pt>
    <dgm:pt modelId="{365F1ACA-A7C8-46D3-B894-D565ABE2BA8F}" type="sibTrans" cxnId="{2470B47A-2FEC-430B-93A4-A2BFFCD2CCBF}">
      <dgm:prSet/>
      <dgm:spPr/>
      <dgm:t>
        <a:bodyPr/>
        <a:lstStyle/>
        <a:p>
          <a:endParaRPr lang="en-US"/>
        </a:p>
      </dgm:t>
    </dgm:pt>
    <dgm:pt modelId="{40740161-A6A0-AB4E-8A6B-5A53989CEDAC}" type="pres">
      <dgm:prSet presAssocID="{465A4698-94A9-4D5A-8AA3-10A4C90795B9}" presName="linear" presStyleCnt="0">
        <dgm:presLayoutVars>
          <dgm:animLvl val="lvl"/>
          <dgm:resizeHandles val="exact"/>
        </dgm:presLayoutVars>
      </dgm:prSet>
      <dgm:spPr/>
    </dgm:pt>
    <dgm:pt modelId="{BFF631BF-0D20-E54C-98C8-1D971627236C}" type="pres">
      <dgm:prSet presAssocID="{13FA2637-089A-4C2D-A163-39FA04D4C080}" presName="parentText" presStyleLbl="node1" presStyleIdx="0" presStyleCnt="3">
        <dgm:presLayoutVars>
          <dgm:chMax val="0"/>
          <dgm:bulletEnabled val="1"/>
        </dgm:presLayoutVars>
      </dgm:prSet>
      <dgm:spPr/>
    </dgm:pt>
    <dgm:pt modelId="{F3978460-AE11-A647-92F5-2EC1FC8B1DB1}" type="pres">
      <dgm:prSet presAssocID="{E0056CE6-0BB5-4994-B050-D89AE09CF7F5}" presName="spacer" presStyleCnt="0"/>
      <dgm:spPr/>
    </dgm:pt>
    <dgm:pt modelId="{1D7503F7-D3D9-9341-86FF-4CC4AEE03130}" type="pres">
      <dgm:prSet presAssocID="{ADE2AA94-8496-4BCC-99BC-C86928F6F0E0}" presName="parentText" presStyleLbl="node1" presStyleIdx="1" presStyleCnt="3">
        <dgm:presLayoutVars>
          <dgm:chMax val="0"/>
          <dgm:bulletEnabled val="1"/>
        </dgm:presLayoutVars>
      </dgm:prSet>
      <dgm:spPr/>
    </dgm:pt>
    <dgm:pt modelId="{BBFC4A1F-D16E-C347-9999-891636E07BA9}" type="pres">
      <dgm:prSet presAssocID="{46089478-EB1F-4CF9-BE5D-96E4B6EFC71F}" presName="spacer" presStyleCnt="0"/>
      <dgm:spPr/>
    </dgm:pt>
    <dgm:pt modelId="{4A7102CD-3AC2-9748-A3F9-50CD33EA4E20}" type="pres">
      <dgm:prSet presAssocID="{6D11694F-B24E-4636-B010-685543F72693}" presName="parentText" presStyleLbl="node1" presStyleIdx="2" presStyleCnt="3">
        <dgm:presLayoutVars>
          <dgm:chMax val="0"/>
          <dgm:bulletEnabled val="1"/>
        </dgm:presLayoutVars>
      </dgm:prSet>
      <dgm:spPr/>
    </dgm:pt>
    <dgm:pt modelId="{66F28A96-921C-2F4A-ADCE-DF5A791FC5C7}" type="pres">
      <dgm:prSet presAssocID="{6D11694F-B24E-4636-B010-685543F72693}" presName="childText" presStyleLbl="revTx" presStyleIdx="0" presStyleCnt="1">
        <dgm:presLayoutVars>
          <dgm:bulletEnabled val="1"/>
        </dgm:presLayoutVars>
      </dgm:prSet>
      <dgm:spPr/>
    </dgm:pt>
  </dgm:ptLst>
  <dgm:cxnLst>
    <dgm:cxn modelId="{74CF9019-05C7-8A48-94E7-A394033191FA}" type="presOf" srcId="{6D11694F-B24E-4636-B010-685543F72693}" destId="{4A7102CD-3AC2-9748-A3F9-50CD33EA4E20}" srcOrd="0" destOrd="0" presId="urn:microsoft.com/office/officeart/2005/8/layout/vList2"/>
    <dgm:cxn modelId="{AEB01027-0B92-8B4E-A968-92068D144097}" type="presOf" srcId="{5AF76D80-C501-41E6-B39C-CD1E0D75233A}" destId="{66F28A96-921C-2F4A-ADCE-DF5A791FC5C7}" srcOrd="0" destOrd="0" presId="urn:microsoft.com/office/officeart/2005/8/layout/vList2"/>
    <dgm:cxn modelId="{E055F030-2F0E-8543-B9F6-1C9918A582FA}" type="presOf" srcId="{465A4698-94A9-4D5A-8AA3-10A4C90795B9}" destId="{40740161-A6A0-AB4E-8A6B-5A53989CEDAC}" srcOrd="0" destOrd="0" presId="urn:microsoft.com/office/officeart/2005/8/layout/vList2"/>
    <dgm:cxn modelId="{512A9C5D-BA1A-9643-8EAF-DF749F872CE0}" type="presOf" srcId="{AB6155BA-814B-4F4A-ACFE-7AA80BBCFF78}" destId="{66F28A96-921C-2F4A-ADCE-DF5A791FC5C7}" srcOrd="0" destOrd="1" presId="urn:microsoft.com/office/officeart/2005/8/layout/vList2"/>
    <dgm:cxn modelId="{2AFBA05D-BAA4-4220-8BB6-537398AE6172}" srcId="{465A4698-94A9-4D5A-8AA3-10A4C90795B9}" destId="{ADE2AA94-8496-4BCC-99BC-C86928F6F0E0}" srcOrd="1" destOrd="0" parTransId="{C39E4B98-3990-47D1-B20D-C2297D726C11}" sibTransId="{46089478-EB1F-4CF9-BE5D-96E4B6EFC71F}"/>
    <dgm:cxn modelId="{12EE006B-C0A1-4A32-9FBE-2975636AE701}" srcId="{6D11694F-B24E-4636-B010-685543F72693}" destId="{5AF76D80-C501-41E6-B39C-CD1E0D75233A}" srcOrd="0" destOrd="0" parTransId="{E643F203-288C-4FE2-A145-172FFB404F7E}" sibTransId="{70410F42-9C03-41BF-B345-3BDDC782A053}"/>
    <dgm:cxn modelId="{2470B47A-2FEC-430B-93A4-A2BFFCD2CCBF}" srcId="{6D11694F-B24E-4636-B010-685543F72693}" destId="{AB6155BA-814B-4F4A-ACFE-7AA80BBCFF78}" srcOrd="1" destOrd="0" parTransId="{205DFDCC-EE15-4615-B7AC-B73A1345588A}" sibTransId="{365F1ACA-A7C8-46D3-B894-D565ABE2BA8F}"/>
    <dgm:cxn modelId="{985F499A-166E-D242-AB8F-3D4B0227BD24}" type="presOf" srcId="{ADE2AA94-8496-4BCC-99BC-C86928F6F0E0}" destId="{1D7503F7-D3D9-9341-86FF-4CC4AEE03130}" srcOrd="0" destOrd="0" presId="urn:microsoft.com/office/officeart/2005/8/layout/vList2"/>
    <dgm:cxn modelId="{B92835BD-BE4C-4772-AEA7-69C219125AB0}" srcId="{465A4698-94A9-4D5A-8AA3-10A4C90795B9}" destId="{13FA2637-089A-4C2D-A163-39FA04D4C080}" srcOrd="0" destOrd="0" parTransId="{599F143D-2F6A-4AE1-AC32-26BB9AC24C1A}" sibTransId="{E0056CE6-0BB5-4994-B050-D89AE09CF7F5}"/>
    <dgm:cxn modelId="{1A44EAEB-DD40-084A-B0C2-FB5108C588DC}" type="presOf" srcId="{13FA2637-089A-4C2D-A163-39FA04D4C080}" destId="{BFF631BF-0D20-E54C-98C8-1D971627236C}" srcOrd="0" destOrd="0" presId="urn:microsoft.com/office/officeart/2005/8/layout/vList2"/>
    <dgm:cxn modelId="{0CBC3CFC-8E7D-4AF2-9C10-B91552F7E663}" srcId="{465A4698-94A9-4D5A-8AA3-10A4C90795B9}" destId="{6D11694F-B24E-4636-B010-685543F72693}" srcOrd="2" destOrd="0" parTransId="{3F0A3E04-BCD1-46F6-AEBE-404409A0A778}" sibTransId="{45A59FBB-265C-46AD-941F-28BEEEFF1B58}"/>
    <dgm:cxn modelId="{432236C5-833A-8447-9F11-D58656C2C758}" type="presParOf" srcId="{40740161-A6A0-AB4E-8A6B-5A53989CEDAC}" destId="{BFF631BF-0D20-E54C-98C8-1D971627236C}" srcOrd="0" destOrd="0" presId="urn:microsoft.com/office/officeart/2005/8/layout/vList2"/>
    <dgm:cxn modelId="{FDFB4E85-810F-3340-B36E-5DCCBB8AD062}" type="presParOf" srcId="{40740161-A6A0-AB4E-8A6B-5A53989CEDAC}" destId="{F3978460-AE11-A647-92F5-2EC1FC8B1DB1}" srcOrd="1" destOrd="0" presId="urn:microsoft.com/office/officeart/2005/8/layout/vList2"/>
    <dgm:cxn modelId="{B4902292-85EF-D544-9F43-93E83986A16C}" type="presParOf" srcId="{40740161-A6A0-AB4E-8A6B-5A53989CEDAC}" destId="{1D7503F7-D3D9-9341-86FF-4CC4AEE03130}" srcOrd="2" destOrd="0" presId="urn:microsoft.com/office/officeart/2005/8/layout/vList2"/>
    <dgm:cxn modelId="{FC0C1352-23BA-6F42-97F4-558FC67FF7D5}" type="presParOf" srcId="{40740161-A6A0-AB4E-8A6B-5A53989CEDAC}" destId="{BBFC4A1F-D16E-C347-9999-891636E07BA9}" srcOrd="3" destOrd="0" presId="urn:microsoft.com/office/officeart/2005/8/layout/vList2"/>
    <dgm:cxn modelId="{A7FAD9A5-EAB7-1E4E-96DD-C1A82992D6AE}" type="presParOf" srcId="{40740161-A6A0-AB4E-8A6B-5A53989CEDAC}" destId="{4A7102CD-3AC2-9748-A3F9-50CD33EA4E20}" srcOrd="4" destOrd="0" presId="urn:microsoft.com/office/officeart/2005/8/layout/vList2"/>
    <dgm:cxn modelId="{ABC11F4D-4D64-2B4E-817E-8F1374C489FA}" type="presParOf" srcId="{40740161-A6A0-AB4E-8A6B-5A53989CEDAC}" destId="{66F28A96-921C-2F4A-ADCE-DF5A791FC5C7}"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9F95BD4-F347-42F2-B647-B591D93D560A}"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E89A9D04-A1E6-4790-AF9C-EB5A7F05B0C9}">
      <dgm:prSet/>
      <dgm:spPr/>
      <dgm:t>
        <a:bodyPr/>
        <a:lstStyle/>
        <a:p>
          <a:r>
            <a:rPr lang="en-US"/>
            <a:t>Software as a service (SaaS)</a:t>
          </a:r>
        </a:p>
      </dgm:t>
    </dgm:pt>
    <dgm:pt modelId="{6F63A089-1448-4511-A160-C9D5263D2C61}" type="parTrans" cxnId="{13C2052C-11B4-4586-8AB0-1BC949713170}">
      <dgm:prSet/>
      <dgm:spPr/>
      <dgm:t>
        <a:bodyPr/>
        <a:lstStyle/>
        <a:p>
          <a:endParaRPr lang="en-US"/>
        </a:p>
      </dgm:t>
    </dgm:pt>
    <dgm:pt modelId="{5F259E84-25C3-42F0-B001-F19516F3AE31}" type="sibTrans" cxnId="{13C2052C-11B4-4586-8AB0-1BC949713170}">
      <dgm:prSet/>
      <dgm:spPr/>
      <dgm:t>
        <a:bodyPr/>
        <a:lstStyle/>
        <a:p>
          <a:endParaRPr lang="en-US"/>
        </a:p>
      </dgm:t>
    </dgm:pt>
    <dgm:pt modelId="{75EBF8BE-6671-4ABE-8E55-568DE2F29756}">
      <dgm:prSet/>
      <dgm:spPr/>
      <dgm:t>
        <a:bodyPr/>
        <a:lstStyle/>
        <a:p>
          <a:r>
            <a:rPr lang="en-US"/>
            <a:t>Google Workspace (Gsuite), Dropbox, and GoToMeeting</a:t>
          </a:r>
        </a:p>
      </dgm:t>
    </dgm:pt>
    <dgm:pt modelId="{46D9CFBD-5313-4BFC-BDD2-85F04B46D881}" type="parTrans" cxnId="{3679DE08-3B49-4A6D-B74C-0315581E7CBC}">
      <dgm:prSet/>
      <dgm:spPr/>
      <dgm:t>
        <a:bodyPr/>
        <a:lstStyle/>
        <a:p>
          <a:endParaRPr lang="en-US"/>
        </a:p>
      </dgm:t>
    </dgm:pt>
    <dgm:pt modelId="{5B3C7863-935F-4180-BA79-C17E7B01C4C6}" type="sibTrans" cxnId="{3679DE08-3B49-4A6D-B74C-0315581E7CBC}">
      <dgm:prSet/>
      <dgm:spPr/>
      <dgm:t>
        <a:bodyPr/>
        <a:lstStyle/>
        <a:p>
          <a:endParaRPr lang="en-US"/>
        </a:p>
      </dgm:t>
    </dgm:pt>
    <dgm:pt modelId="{54F0F588-0FF4-45B0-B93A-8D58D2158FEB}">
      <dgm:prSet/>
      <dgm:spPr/>
      <dgm:t>
        <a:bodyPr/>
        <a:lstStyle/>
        <a:p>
          <a:r>
            <a:rPr lang="en-US"/>
            <a:t>Platform as a service (PaaS)</a:t>
          </a:r>
        </a:p>
      </dgm:t>
    </dgm:pt>
    <dgm:pt modelId="{D195108E-B9A5-4030-AB43-21E55AE16210}" type="parTrans" cxnId="{DC19F443-D307-415A-B762-56B28991CDB9}">
      <dgm:prSet/>
      <dgm:spPr/>
      <dgm:t>
        <a:bodyPr/>
        <a:lstStyle/>
        <a:p>
          <a:endParaRPr lang="en-US"/>
        </a:p>
      </dgm:t>
    </dgm:pt>
    <dgm:pt modelId="{D81A0CEA-D15F-4797-BE59-131C61CCEF3C}" type="sibTrans" cxnId="{DC19F443-D307-415A-B762-56B28991CDB9}">
      <dgm:prSet/>
      <dgm:spPr/>
      <dgm:t>
        <a:bodyPr/>
        <a:lstStyle/>
        <a:p>
          <a:endParaRPr lang="en-US"/>
        </a:p>
      </dgm:t>
    </dgm:pt>
    <dgm:pt modelId="{C3A0E4FD-4315-4E0D-A268-A517DCB688EF}">
      <dgm:prSet/>
      <dgm:spPr/>
      <dgm:t>
        <a:bodyPr/>
        <a:lstStyle/>
        <a:p>
          <a:r>
            <a:rPr lang="en-US"/>
            <a:t>AWS Elastic Beanstalk – deploys, manages and scales web apps and services for you</a:t>
          </a:r>
        </a:p>
      </dgm:t>
    </dgm:pt>
    <dgm:pt modelId="{8BD19B3E-655A-49D2-8BA2-A0AFD314FAC2}" type="parTrans" cxnId="{634A0CEA-4A40-4D02-8CB0-8629A847EEED}">
      <dgm:prSet/>
      <dgm:spPr/>
      <dgm:t>
        <a:bodyPr/>
        <a:lstStyle/>
        <a:p>
          <a:endParaRPr lang="en-US"/>
        </a:p>
      </dgm:t>
    </dgm:pt>
    <dgm:pt modelId="{3446A443-EF86-4543-9A38-E158554B14B5}" type="sibTrans" cxnId="{634A0CEA-4A40-4D02-8CB0-8629A847EEED}">
      <dgm:prSet/>
      <dgm:spPr/>
      <dgm:t>
        <a:bodyPr/>
        <a:lstStyle/>
        <a:p>
          <a:endParaRPr lang="en-US"/>
        </a:p>
      </dgm:t>
    </dgm:pt>
    <dgm:pt modelId="{B39F1FC1-1D5A-41EC-BC75-0033F3587319}">
      <dgm:prSet/>
      <dgm:spPr/>
      <dgm:t>
        <a:bodyPr/>
        <a:lstStyle/>
        <a:p>
          <a:r>
            <a:rPr lang="en-US"/>
            <a:t>Infrastructure as a service (IaaS)</a:t>
          </a:r>
        </a:p>
      </dgm:t>
    </dgm:pt>
    <dgm:pt modelId="{AD0A64C0-170D-42BE-9B9B-5C9FFCC87A01}" type="parTrans" cxnId="{5B01BD19-7159-4A75-BAEA-C396A9FF54F0}">
      <dgm:prSet/>
      <dgm:spPr/>
      <dgm:t>
        <a:bodyPr/>
        <a:lstStyle/>
        <a:p>
          <a:endParaRPr lang="en-US"/>
        </a:p>
      </dgm:t>
    </dgm:pt>
    <dgm:pt modelId="{3403FCD0-B283-4B02-B4CE-C0850E06D24D}" type="sibTrans" cxnId="{5B01BD19-7159-4A75-BAEA-C396A9FF54F0}">
      <dgm:prSet/>
      <dgm:spPr/>
      <dgm:t>
        <a:bodyPr/>
        <a:lstStyle/>
        <a:p>
          <a:endParaRPr lang="en-US"/>
        </a:p>
      </dgm:t>
    </dgm:pt>
    <dgm:pt modelId="{94A204DA-3009-4357-92C6-17CA086033F0}">
      <dgm:prSet/>
      <dgm:spPr/>
      <dgm:t>
        <a:bodyPr/>
        <a:lstStyle/>
        <a:p>
          <a:r>
            <a:rPr lang="en-US"/>
            <a:t>Rent IT infrastructure: VMs, storage, servers</a:t>
          </a:r>
        </a:p>
      </dgm:t>
    </dgm:pt>
    <dgm:pt modelId="{31BB6CD7-F1A3-44B0-95BE-5456175DCF61}" type="parTrans" cxnId="{63F5C622-7BB5-4F43-8BB5-BAEC18945BEF}">
      <dgm:prSet/>
      <dgm:spPr/>
      <dgm:t>
        <a:bodyPr/>
        <a:lstStyle/>
        <a:p>
          <a:endParaRPr lang="en-US"/>
        </a:p>
      </dgm:t>
    </dgm:pt>
    <dgm:pt modelId="{FFB15951-C675-4550-AF66-342D0CD8BE25}" type="sibTrans" cxnId="{63F5C622-7BB5-4F43-8BB5-BAEC18945BEF}">
      <dgm:prSet/>
      <dgm:spPr/>
      <dgm:t>
        <a:bodyPr/>
        <a:lstStyle/>
        <a:p>
          <a:endParaRPr lang="en-US"/>
        </a:p>
      </dgm:t>
    </dgm:pt>
    <dgm:pt modelId="{C7102FF0-9E3B-4E4B-92D6-605B241D12BB}">
      <dgm:prSet/>
      <dgm:spPr/>
      <dgm:t>
        <a:bodyPr/>
        <a:lstStyle/>
        <a:p>
          <a:r>
            <a:rPr lang="en-US"/>
            <a:t>EC2 Instance or RDS Database</a:t>
          </a:r>
        </a:p>
      </dgm:t>
    </dgm:pt>
    <dgm:pt modelId="{C966077D-0264-4297-B9A9-0C3D3EAE09E6}" type="parTrans" cxnId="{9A26C221-1907-40BF-A49E-B6F2DAA5733B}">
      <dgm:prSet/>
      <dgm:spPr/>
      <dgm:t>
        <a:bodyPr/>
        <a:lstStyle/>
        <a:p>
          <a:endParaRPr lang="en-US"/>
        </a:p>
      </dgm:t>
    </dgm:pt>
    <dgm:pt modelId="{59938EFA-08D4-4CC9-BDED-BADDA53E3C60}" type="sibTrans" cxnId="{9A26C221-1907-40BF-A49E-B6F2DAA5733B}">
      <dgm:prSet/>
      <dgm:spPr/>
      <dgm:t>
        <a:bodyPr/>
        <a:lstStyle/>
        <a:p>
          <a:endParaRPr lang="en-US"/>
        </a:p>
      </dgm:t>
    </dgm:pt>
    <dgm:pt modelId="{97EF2310-E782-F441-B7CD-0CAD7A200CC7}" type="pres">
      <dgm:prSet presAssocID="{49F95BD4-F347-42F2-B647-B591D93D560A}" presName="Name0" presStyleCnt="0">
        <dgm:presLayoutVars>
          <dgm:dir/>
          <dgm:animLvl val="lvl"/>
          <dgm:resizeHandles val="exact"/>
        </dgm:presLayoutVars>
      </dgm:prSet>
      <dgm:spPr/>
    </dgm:pt>
    <dgm:pt modelId="{4FF9021E-2EED-1443-8EC5-299C3DB07995}" type="pres">
      <dgm:prSet presAssocID="{E89A9D04-A1E6-4790-AF9C-EB5A7F05B0C9}" presName="composite" presStyleCnt="0"/>
      <dgm:spPr/>
    </dgm:pt>
    <dgm:pt modelId="{47A3AC46-7514-9C45-96A8-8F0B97DA984E}" type="pres">
      <dgm:prSet presAssocID="{E89A9D04-A1E6-4790-AF9C-EB5A7F05B0C9}" presName="parTx" presStyleLbl="alignNode1" presStyleIdx="0" presStyleCnt="3">
        <dgm:presLayoutVars>
          <dgm:chMax val="0"/>
          <dgm:chPref val="0"/>
          <dgm:bulletEnabled val="1"/>
        </dgm:presLayoutVars>
      </dgm:prSet>
      <dgm:spPr/>
    </dgm:pt>
    <dgm:pt modelId="{AAC169EB-71BF-FE49-9637-62A983FAE7BE}" type="pres">
      <dgm:prSet presAssocID="{E89A9D04-A1E6-4790-AF9C-EB5A7F05B0C9}" presName="desTx" presStyleLbl="alignAccFollowNode1" presStyleIdx="0" presStyleCnt="3">
        <dgm:presLayoutVars>
          <dgm:bulletEnabled val="1"/>
        </dgm:presLayoutVars>
      </dgm:prSet>
      <dgm:spPr/>
    </dgm:pt>
    <dgm:pt modelId="{5217CDB9-ACE5-0340-AC08-32B15448C32F}" type="pres">
      <dgm:prSet presAssocID="{5F259E84-25C3-42F0-B001-F19516F3AE31}" presName="space" presStyleCnt="0"/>
      <dgm:spPr/>
    </dgm:pt>
    <dgm:pt modelId="{27492AB0-E85D-2849-84F4-BA72B8B489AE}" type="pres">
      <dgm:prSet presAssocID="{54F0F588-0FF4-45B0-B93A-8D58D2158FEB}" presName="composite" presStyleCnt="0"/>
      <dgm:spPr/>
    </dgm:pt>
    <dgm:pt modelId="{2D568D11-995D-5C4D-9CBE-EB80E59F2683}" type="pres">
      <dgm:prSet presAssocID="{54F0F588-0FF4-45B0-B93A-8D58D2158FEB}" presName="parTx" presStyleLbl="alignNode1" presStyleIdx="1" presStyleCnt="3">
        <dgm:presLayoutVars>
          <dgm:chMax val="0"/>
          <dgm:chPref val="0"/>
          <dgm:bulletEnabled val="1"/>
        </dgm:presLayoutVars>
      </dgm:prSet>
      <dgm:spPr/>
    </dgm:pt>
    <dgm:pt modelId="{F7D97A99-2B09-344C-8658-7F0E4695A835}" type="pres">
      <dgm:prSet presAssocID="{54F0F588-0FF4-45B0-B93A-8D58D2158FEB}" presName="desTx" presStyleLbl="alignAccFollowNode1" presStyleIdx="1" presStyleCnt="3">
        <dgm:presLayoutVars>
          <dgm:bulletEnabled val="1"/>
        </dgm:presLayoutVars>
      </dgm:prSet>
      <dgm:spPr/>
    </dgm:pt>
    <dgm:pt modelId="{AC28FE3B-2645-F447-934A-D949F41BEB53}" type="pres">
      <dgm:prSet presAssocID="{D81A0CEA-D15F-4797-BE59-131C61CCEF3C}" presName="space" presStyleCnt="0"/>
      <dgm:spPr/>
    </dgm:pt>
    <dgm:pt modelId="{1B8F8F0A-B4D9-4447-9E57-EFF0FA8FCA06}" type="pres">
      <dgm:prSet presAssocID="{B39F1FC1-1D5A-41EC-BC75-0033F3587319}" presName="composite" presStyleCnt="0"/>
      <dgm:spPr/>
    </dgm:pt>
    <dgm:pt modelId="{C0503CF6-C259-8646-82D1-5E09DF8D10CF}" type="pres">
      <dgm:prSet presAssocID="{B39F1FC1-1D5A-41EC-BC75-0033F3587319}" presName="parTx" presStyleLbl="alignNode1" presStyleIdx="2" presStyleCnt="3">
        <dgm:presLayoutVars>
          <dgm:chMax val="0"/>
          <dgm:chPref val="0"/>
          <dgm:bulletEnabled val="1"/>
        </dgm:presLayoutVars>
      </dgm:prSet>
      <dgm:spPr/>
    </dgm:pt>
    <dgm:pt modelId="{2013336B-F41A-0B41-BD2F-2BFEB1B8DA66}" type="pres">
      <dgm:prSet presAssocID="{B39F1FC1-1D5A-41EC-BC75-0033F3587319}" presName="desTx" presStyleLbl="alignAccFollowNode1" presStyleIdx="2" presStyleCnt="3">
        <dgm:presLayoutVars>
          <dgm:bulletEnabled val="1"/>
        </dgm:presLayoutVars>
      </dgm:prSet>
      <dgm:spPr/>
    </dgm:pt>
  </dgm:ptLst>
  <dgm:cxnLst>
    <dgm:cxn modelId="{3679DE08-3B49-4A6D-B74C-0315581E7CBC}" srcId="{E89A9D04-A1E6-4790-AF9C-EB5A7F05B0C9}" destId="{75EBF8BE-6671-4ABE-8E55-568DE2F29756}" srcOrd="0" destOrd="0" parTransId="{46D9CFBD-5313-4BFC-BDD2-85F04B46D881}" sibTransId="{5B3C7863-935F-4180-BA79-C17E7B01C4C6}"/>
    <dgm:cxn modelId="{5B01BD19-7159-4A75-BAEA-C396A9FF54F0}" srcId="{49F95BD4-F347-42F2-B647-B591D93D560A}" destId="{B39F1FC1-1D5A-41EC-BC75-0033F3587319}" srcOrd="2" destOrd="0" parTransId="{AD0A64C0-170D-42BE-9B9B-5C9FFCC87A01}" sibTransId="{3403FCD0-B283-4B02-B4CE-C0850E06D24D}"/>
    <dgm:cxn modelId="{9A26C221-1907-40BF-A49E-B6F2DAA5733B}" srcId="{B39F1FC1-1D5A-41EC-BC75-0033F3587319}" destId="{C7102FF0-9E3B-4E4B-92D6-605B241D12BB}" srcOrd="1" destOrd="0" parTransId="{C966077D-0264-4297-B9A9-0C3D3EAE09E6}" sibTransId="{59938EFA-08D4-4CC9-BDED-BADDA53E3C60}"/>
    <dgm:cxn modelId="{23767E22-2B91-AC41-AC58-470F1C0FEE37}" type="presOf" srcId="{49F95BD4-F347-42F2-B647-B591D93D560A}" destId="{97EF2310-E782-F441-B7CD-0CAD7A200CC7}" srcOrd="0" destOrd="0" presId="urn:microsoft.com/office/officeart/2005/8/layout/hList1"/>
    <dgm:cxn modelId="{63F5C622-7BB5-4F43-8BB5-BAEC18945BEF}" srcId="{B39F1FC1-1D5A-41EC-BC75-0033F3587319}" destId="{94A204DA-3009-4357-92C6-17CA086033F0}" srcOrd="0" destOrd="0" parTransId="{31BB6CD7-F1A3-44B0-95BE-5456175DCF61}" sibTransId="{FFB15951-C675-4550-AF66-342D0CD8BE25}"/>
    <dgm:cxn modelId="{13C2052C-11B4-4586-8AB0-1BC949713170}" srcId="{49F95BD4-F347-42F2-B647-B591D93D560A}" destId="{E89A9D04-A1E6-4790-AF9C-EB5A7F05B0C9}" srcOrd="0" destOrd="0" parTransId="{6F63A089-1448-4511-A160-C9D5263D2C61}" sibTransId="{5F259E84-25C3-42F0-B001-F19516F3AE31}"/>
    <dgm:cxn modelId="{DC19F443-D307-415A-B762-56B28991CDB9}" srcId="{49F95BD4-F347-42F2-B647-B591D93D560A}" destId="{54F0F588-0FF4-45B0-B93A-8D58D2158FEB}" srcOrd="1" destOrd="0" parTransId="{D195108E-B9A5-4030-AB43-21E55AE16210}" sibTransId="{D81A0CEA-D15F-4797-BE59-131C61CCEF3C}"/>
    <dgm:cxn modelId="{EB45D144-3A34-734E-86F6-349D68282BEA}" type="presOf" srcId="{C3A0E4FD-4315-4E0D-A268-A517DCB688EF}" destId="{F7D97A99-2B09-344C-8658-7F0E4695A835}" srcOrd="0" destOrd="0" presId="urn:microsoft.com/office/officeart/2005/8/layout/hList1"/>
    <dgm:cxn modelId="{04DFDB44-E1DC-B846-AB9E-459536312403}" type="presOf" srcId="{54F0F588-0FF4-45B0-B93A-8D58D2158FEB}" destId="{2D568D11-995D-5C4D-9CBE-EB80E59F2683}" srcOrd="0" destOrd="0" presId="urn:microsoft.com/office/officeart/2005/8/layout/hList1"/>
    <dgm:cxn modelId="{DEF7D84D-2F7F-5C43-A5DB-6B6294B5A9DF}" type="presOf" srcId="{75EBF8BE-6671-4ABE-8E55-568DE2F29756}" destId="{AAC169EB-71BF-FE49-9637-62A983FAE7BE}" srcOrd="0" destOrd="0" presId="urn:microsoft.com/office/officeart/2005/8/layout/hList1"/>
    <dgm:cxn modelId="{54B05670-9C81-A245-BD85-60B737BE0909}" type="presOf" srcId="{B39F1FC1-1D5A-41EC-BC75-0033F3587319}" destId="{C0503CF6-C259-8646-82D1-5E09DF8D10CF}" srcOrd="0" destOrd="0" presId="urn:microsoft.com/office/officeart/2005/8/layout/hList1"/>
    <dgm:cxn modelId="{A916A273-ED69-9443-AE3D-13F87EDFA97F}" type="presOf" srcId="{C7102FF0-9E3B-4E4B-92D6-605B241D12BB}" destId="{2013336B-F41A-0B41-BD2F-2BFEB1B8DA66}" srcOrd="0" destOrd="1" presId="urn:microsoft.com/office/officeart/2005/8/layout/hList1"/>
    <dgm:cxn modelId="{EC69F498-ED74-174A-8F10-57918C83E515}" type="presOf" srcId="{E89A9D04-A1E6-4790-AF9C-EB5A7F05B0C9}" destId="{47A3AC46-7514-9C45-96A8-8F0B97DA984E}" srcOrd="0" destOrd="0" presId="urn:microsoft.com/office/officeart/2005/8/layout/hList1"/>
    <dgm:cxn modelId="{634A0CEA-4A40-4D02-8CB0-8629A847EEED}" srcId="{54F0F588-0FF4-45B0-B93A-8D58D2158FEB}" destId="{C3A0E4FD-4315-4E0D-A268-A517DCB688EF}" srcOrd="0" destOrd="0" parTransId="{8BD19B3E-655A-49D2-8BA2-A0AFD314FAC2}" sibTransId="{3446A443-EF86-4543-9A38-E158554B14B5}"/>
    <dgm:cxn modelId="{FAF27EF4-F2BC-BF48-A3AE-6E23185802D6}" type="presOf" srcId="{94A204DA-3009-4357-92C6-17CA086033F0}" destId="{2013336B-F41A-0B41-BD2F-2BFEB1B8DA66}" srcOrd="0" destOrd="0" presId="urn:microsoft.com/office/officeart/2005/8/layout/hList1"/>
    <dgm:cxn modelId="{D4938F16-3139-D041-BD92-27B19813107B}" type="presParOf" srcId="{97EF2310-E782-F441-B7CD-0CAD7A200CC7}" destId="{4FF9021E-2EED-1443-8EC5-299C3DB07995}" srcOrd="0" destOrd="0" presId="urn:microsoft.com/office/officeart/2005/8/layout/hList1"/>
    <dgm:cxn modelId="{D5410446-B84C-DE4D-8EB7-EFB6EE06C5BC}" type="presParOf" srcId="{4FF9021E-2EED-1443-8EC5-299C3DB07995}" destId="{47A3AC46-7514-9C45-96A8-8F0B97DA984E}" srcOrd="0" destOrd="0" presId="urn:microsoft.com/office/officeart/2005/8/layout/hList1"/>
    <dgm:cxn modelId="{98A228E4-3ABF-F34E-9DD2-BF16E2BB9CCE}" type="presParOf" srcId="{4FF9021E-2EED-1443-8EC5-299C3DB07995}" destId="{AAC169EB-71BF-FE49-9637-62A983FAE7BE}" srcOrd="1" destOrd="0" presId="urn:microsoft.com/office/officeart/2005/8/layout/hList1"/>
    <dgm:cxn modelId="{CBFE593F-0C32-5F48-8AA4-7DAD892E814B}" type="presParOf" srcId="{97EF2310-E782-F441-B7CD-0CAD7A200CC7}" destId="{5217CDB9-ACE5-0340-AC08-32B15448C32F}" srcOrd="1" destOrd="0" presId="urn:microsoft.com/office/officeart/2005/8/layout/hList1"/>
    <dgm:cxn modelId="{1F340D20-AD8F-264D-A9BA-661D2B5FF5BF}" type="presParOf" srcId="{97EF2310-E782-F441-B7CD-0CAD7A200CC7}" destId="{27492AB0-E85D-2849-84F4-BA72B8B489AE}" srcOrd="2" destOrd="0" presId="urn:microsoft.com/office/officeart/2005/8/layout/hList1"/>
    <dgm:cxn modelId="{35BA1342-997A-C749-BC88-D7D020D25A5E}" type="presParOf" srcId="{27492AB0-E85D-2849-84F4-BA72B8B489AE}" destId="{2D568D11-995D-5C4D-9CBE-EB80E59F2683}" srcOrd="0" destOrd="0" presId="urn:microsoft.com/office/officeart/2005/8/layout/hList1"/>
    <dgm:cxn modelId="{23E1E4E7-668B-9B43-A93B-94DAF9C5BC4C}" type="presParOf" srcId="{27492AB0-E85D-2849-84F4-BA72B8B489AE}" destId="{F7D97A99-2B09-344C-8658-7F0E4695A835}" srcOrd="1" destOrd="0" presId="urn:microsoft.com/office/officeart/2005/8/layout/hList1"/>
    <dgm:cxn modelId="{F7085DC2-6B0C-5643-83F0-4D55A5A5BB42}" type="presParOf" srcId="{97EF2310-E782-F441-B7CD-0CAD7A200CC7}" destId="{AC28FE3B-2645-F447-934A-D949F41BEB53}" srcOrd="3" destOrd="0" presId="urn:microsoft.com/office/officeart/2005/8/layout/hList1"/>
    <dgm:cxn modelId="{A9C23139-398A-494A-9485-3507820FCF12}" type="presParOf" srcId="{97EF2310-E782-F441-B7CD-0CAD7A200CC7}" destId="{1B8F8F0A-B4D9-4447-9E57-EFF0FA8FCA06}" srcOrd="4" destOrd="0" presId="urn:microsoft.com/office/officeart/2005/8/layout/hList1"/>
    <dgm:cxn modelId="{D22FD9A0-5AE9-1B46-8EBB-0E6F01433918}" type="presParOf" srcId="{1B8F8F0A-B4D9-4447-9E57-EFF0FA8FCA06}" destId="{C0503CF6-C259-8646-82D1-5E09DF8D10CF}" srcOrd="0" destOrd="0" presId="urn:microsoft.com/office/officeart/2005/8/layout/hList1"/>
    <dgm:cxn modelId="{DB62EFD4-8F89-6944-AF0C-AEE0594AD6CB}" type="presParOf" srcId="{1B8F8F0A-B4D9-4447-9E57-EFF0FA8FCA06}" destId="{2013336B-F41A-0B41-BD2F-2BFEB1B8DA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9F2F54-288A-4C1C-ACAC-3064AEE5FDF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3217EF4-408F-44EE-AF62-F7DD2D1B48BB}">
      <dgm:prSet/>
      <dgm:spPr/>
      <dgm:t>
        <a:bodyPr/>
        <a:lstStyle/>
        <a:p>
          <a:r>
            <a:rPr lang="en-US"/>
            <a:t>Mobile</a:t>
          </a:r>
        </a:p>
      </dgm:t>
    </dgm:pt>
    <dgm:pt modelId="{7F9400EB-7927-4AA9-9F57-AF07F1A94FBB}" type="parTrans" cxnId="{817AFB46-CFEC-4471-B942-BAD780DAF6FA}">
      <dgm:prSet/>
      <dgm:spPr/>
      <dgm:t>
        <a:bodyPr/>
        <a:lstStyle/>
        <a:p>
          <a:endParaRPr lang="en-US"/>
        </a:p>
      </dgm:t>
    </dgm:pt>
    <dgm:pt modelId="{08DA40DC-0242-45EA-9D29-0186A74D6DF7}" type="sibTrans" cxnId="{817AFB46-CFEC-4471-B942-BAD780DAF6FA}">
      <dgm:prSet/>
      <dgm:spPr/>
      <dgm:t>
        <a:bodyPr/>
        <a:lstStyle/>
        <a:p>
          <a:endParaRPr lang="en-US"/>
        </a:p>
      </dgm:t>
    </dgm:pt>
    <dgm:pt modelId="{FC72AF22-8789-4D90-955A-4D3E1A01F996}">
      <dgm:prSet/>
      <dgm:spPr/>
      <dgm:t>
        <a:bodyPr/>
        <a:lstStyle/>
        <a:p>
          <a:r>
            <a:rPr lang="en-US"/>
            <a:t>Touch controlled</a:t>
          </a:r>
        </a:p>
      </dgm:t>
    </dgm:pt>
    <dgm:pt modelId="{D9294D2B-A6BE-4D22-A48A-B0DEB076BD56}" type="parTrans" cxnId="{8D80A451-3108-45E2-A487-F28FF5A3A699}">
      <dgm:prSet/>
      <dgm:spPr/>
      <dgm:t>
        <a:bodyPr/>
        <a:lstStyle/>
        <a:p>
          <a:endParaRPr lang="en-US"/>
        </a:p>
      </dgm:t>
    </dgm:pt>
    <dgm:pt modelId="{9AFB1874-BFFD-4DA5-9F9B-2CE25A2A0357}" type="sibTrans" cxnId="{8D80A451-3108-45E2-A487-F28FF5A3A699}">
      <dgm:prSet/>
      <dgm:spPr/>
      <dgm:t>
        <a:bodyPr/>
        <a:lstStyle/>
        <a:p>
          <a:endParaRPr lang="en-US"/>
        </a:p>
      </dgm:t>
    </dgm:pt>
    <dgm:pt modelId="{DA64E8B2-A551-498E-B5C7-ACA237C7A200}">
      <dgm:prSet/>
      <dgm:spPr/>
      <dgm:t>
        <a:bodyPr/>
        <a:lstStyle/>
        <a:p>
          <a:r>
            <a:rPr lang="en-US"/>
            <a:t>Size constraints</a:t>
          </a:r>
        </a:p>
      </dgm:t>
    </dgm:pt>
    <dgm:pt modelId="{D216B4C2-8FCA-4705-A756-BB1834B3852B}" type="parTrans" cxnId="{48B328FF-1940-4878-A903-0F8C09F0017D}">
      <dgm:prSet/>
      <dgm:spPr/>
      <dgm:t>
        <a:bodyPr/>
        <a:lstStyle/>
        <a:p>
          <a:endParaRPr lang="en-US"/>
        </a:p>
      </dgm:t>
    </dgm:pt>
    <dgm:pt modelId="{633DC47A-B170-4D3F-B8DF-B44AC0252E76}" type="sibTrans" cxnId="{48B328FF-1940-4878-A903-0F8C09F0017D}">
      <dgm:prSet/>
      <dgm:spPr/>
      <dgm:t>
        <a:bodyPr/>
        <a:lstStyle/>
        <a:p>
          <a:endParaRPr lang="en-US"/>
        </a:p>
      </dgm:t>
    </dgm:pt>
    <dgm:pt modelId="{5DEC6EB4-8CBF-49D5-B6A5-E66912B2D9C4}">
      <dgm:prSet/>
      <dgm:spPr/>
      <dgm:t>
        <a:bodyPr/>
        <a:lstStyle/>
        <a:p>
          <a:r>
            <a:rPr lang="en-US"/>
            <a:t>Battery</a:t>
          </a:r>
        </a:p>
      </dgm:t>
    </dgm:pt>
    <dgm:pt modelId="{28254761-75A0-489F-A918-B746B21C8949}" type="parTrans" cxnId="{76317BA9-D078-40C0-A4F3-7BC0F53EE72C}">
      <dgm:prSet/>
      <dgm:spPr/>
      <dgm:t>
        <a:bodyPr/>
        <a:lstStyle/>
        <a:p>
          <a:endParaRPr lang="en-US"/>
        </a:p>
      </dgm:t>
    </dgm:pt>
    <dgm:pt modelId="{95257F7B-186F-49AD-86D7-79D74A9B9BCA}" type="sibTrans" cxnId="{76317BA9-D078-40C0-A4F3-7BC0F53EE72C}">
      <dgm:prSet/>
      <dgm:spPr/>
      <dgm:t>
        <a:bodyPr/>
        <a:lstStyle/>
        <a:p>
          <a:endParaRPr lang="en-US"/>
        </a:p>
      </dgm:t>
    </dgm:pt>
    <dgm:pt modelId="{67FCBBAC-36F9-4560-8E02-D16510B415E0}">
      <dgm:prSet/>
      <dgm:spPr/>
      <dgm:t>
        <a:bodyPr/>
        <a:lstStyle/>
        <a:p>
          <a:r>
            <a:rPr lang="en-US" dirty="0"/>
            <a:t>Processor</a:t>
          </a:r>
        </a:p>
      </dgm:t>
    </dgm:pt>
    <dgm:pt modelId="{8B380A7F-804C-41D2-9A04-8EC1193DDEB3}" type="parTrans" cxnId="{02F39DA4-79A0-4DC3-9721-B37C9BB0E36B}">
      <dgm:prSet/>
      <dgm:spPr/>
      <dgm:t>
        <a:bodyPr/>
        <a:lstStyle/>
        <a:p>
          <a:endParaRPr lang="en-US"/>
        </a:p>
      </dgm:t>
    </dgm:pt>
    <dgm:pt modelId="{96FD5319-D847-4946-B1B7-A12E31CB86C7}" type="sibTrans" cxnId="{02F39DA4-79A0-4DC3-9721-B37C9BB0E36B}">
      <dgm:prSet/>
      <dgm:spPr/>
      <dgm:t>
        <a:bodyPr/>
        <a:lstStyle/>
        <a:p>
          <a:endParaRPr lang="en-US"/>
        </a:p>
      </dgm:t>
    </dgm:pt>
    <dgm:pt modelId="{F3D9E336-000A-4E84-BC71-FC1CF9D09752}">
      <dgm:prSet/>
      <dgm:spPr/>
      <dgm:t>
        <a:bodyPr/>
        <a:lstStyle/>
        <a:p>
          <a:r>
            <a:rPr lang="en-US"/>
            <a:t>Screen</a:t>
          </a:r>
        </a:p>
      </dgm:t>
    </dgm:pt>
    <dgm:pt modelId="{D1F26AFA-34BC-4943-A932-6C5FFB2F8155}" type="parTrans" cxnId="{BB606374-F8A8-4706-AE57-F737EBD54F67}">
      <dgm:prSet/>
      <dgm:spPr/>
      <dgm:t>
        <a:bodyPr/>
        <a:lstStyle/>
        <a:p>
          <a:endParaRPr lang="en-US"/>
        </a:p>
      </dgm:t>
    </dgm:pt>
    <dgm:pt modelId="{AC2CBEFC-8E89-4119-BD16-2CC779DC5ED2}" type="sibTrans" cxnId="{BB606374-F8A8-4706-AE57-F737EBD54F67}">
      <dgm:prSet/>
      <dgm:spPr/>
      <dgm:t>
        <a:bodyPr/>
        <a:lstStyle/>
        <a:p>
          <a:endParaRPr lang="en-US"/>
        </a:p>
      </dgm:t>
    </dgm:pt>
    <dgm:pt modelId="{8E84AE16-7423-4D7C-B7CE-C869FD5DD6B0}">
      <dgm:prSet/>
      <dgm:spPr/>
      <dgm:t>
        <a:bodyPr/>
        <a:lstStyle/>
        <a:p>
          <a:r>
            <a:rPr lang="en-US" dirty="0"/>
            <a:t>Limited on languages that can be used</a:t>
          </a:r>
        </a:p>
      </dgm:t>
    </dgm:pt>
    <dgm:pt modelId="{0A097238-A77C-43F7-9A69-41AD6A094249}" type="parTrans" cxnId="{292365AF-BFA1-42D3-B2A6-E4BDFE5FD148}">
      <dgm:prSet/>
      <dgm:spPr/>
      <dgm:t>
        <a:bodyPr/>
        <a:lstStyle/>
        <a:p>
          <a:endParaRPr lang="en-US"/>
        </a:p>
      </dgm:t>
    </dgm:pt>
    <dgm:pt modelId="{0933820C-427B-4A89-ABF9-E4C609BE4407}" type="sibTrans" cxnId="{292365AF-BFA1-42D3-B2A6-E4BDFE5FD148}">
      <dgm:prSet/>
      <dgm:spPr/>
      <dgm:t>
        <a:bodyPr/>
        <a:lstStyle/>
        <a:p>
          <a:endParaRPr lang="en-US"/>
        </a:p>
      </dgm:t>
    </dgm:pt>
    <dgm:pt modelId="{461E319D-6CE1-2248-AEEB-8E7FBA819A74}">
      <dgm:prSet/>
      <dgm:spPr/>
      <dgm:t>
        <a:bodyPr/>
        <a:lstStyle/>
        <a:p>
          <a:r>
            <a:rPr lang="en-US" dirty="0"/>
            <a:t>Cell phones and infotainment systems</a:t>
          </a:r>
        </a:p>
      </dgm:t>
    </dgm:pt>
    <dgm:pt modelId="{B1776543-46BD-E54D-AA1E-29B64281F1EE}" type="parTrans" cxnId="{97277AFC-7C3B-C541-91B9-52651BAF757B}">
      <dgm:prSet/>
      <dgm:spPr/>
      <dgm:t>
        <a:bodyPr/>
        <a:lstStyle/>
        <a:p>
          <a:endParaRPr lang="en-US"/>
        </a:p>
      </dgm:t>
    </dgm:pt>
    <dgm:pt modelId="{F2CC0824-B83F-2140-B051-60B580A5397E}" type="sibTrans" cxnId="{97277AFC-7C3B-C541-91B9-52651BAF757B}">
      <dgm:prSet/>
      <dgm:spPr/>
      <dgm:t>
        <a:bodyPr/>
        <a:lstStyle/>
        <a:p>
          <a:endParaRPr lang="en-US"/>
        </a:p>
      </dgm:t>
    </dgm:pt>
    <dgm:pt modelId="{6A7DE76A-AB6C-4AF0-B4ED-1FF9338DF11E}" type="pres">
      <dgm:prSet presAssocID="{DA9F2F54-288A-4C1C-ACAC-3064AEE5FDF6}" presName="linear" presStyleCnt="0">
        <dgm:presLayoutVars>
          <dgm:animLvl val="lvl"/>
          <dgm:resizeHandles val="exact"/>
        </dgm:presLayoutVars>
      </dgm:prSet>
      <dgm:spPr/>
    </dgm:pt>
    <dgm:pt modelId="{69CEAE3B-2B4B-4EF6-8584-BEE956D4EC55}" type="pres">
      <dgm:prSet presAssocID="{E3217EF4-408F-44EE-AF62-F7DD2D1B48BB}" presName="parentText" presStyleLbl="node1" presStyleIdx="0" presStyleCnt="1">
        <dgm:presLayoutVars>
          <dgm:chMax val="0"/>
          <dgm:bulletEnabled val="1"/>
        </dgm:presLayoutVars>
      </dgm:prSet>
      <dgm:spPr/>
    </dgm:pt>
    <dgm:pt modelId="{E1BC4301-A99D-40F8-9CF9-A6D989EF8FC7}" type="pres">
      <dgm:prSet presAssocID="{E3217EF4-408F-44EE-AF62-F7DD2D1B48BB}" presName="childText" presStyleLbl="revTx" presStyleIdx="0" presStyleCnt="1">
        <dgm:presLayoutVars>
          <dgm:bulletEnabled val="1"/>
        </dgm:presLayoutVars>
      </dgm:prSet>
      <dgm:spPr/>
    </dgm:pt>
  </dgm:ptLst>
  <dgm:cxnLst>
    <dgm:cxn modelId="{11553F01-F9BE-44A6-9E1A-554005CF754F}" type="presOf" srcId="{DA9F2F54-288A-4C1C-ACAC-3064AEE5FDF6}" destId="{6A7DE76A-AB6C-4AF0-B4ED-1FF9338DF11E}" srcOrd="0" destOrd="0" presId="urn:microsoft.com/office/officeart/2005/8/layout/vList2"/>
    <dgm:cxn modelId="{954A480C-9F31-4541-A698-DB84719B16A8}" type="presOf" srcId="{461E319D-6CE1-2248-AEEB-8E7FBA819A74}" destId="{E1BC4301-A99D-40F8-9CF9-A6D989EF8FC7}" srcOrd="0" destOrd="6" presId="urn:microsoft.com/office/officeart/2005/8/layout/vList2"/>
    <dgm:cxn modelId="{FD7A621D-AF0A-427A-B625-0745A8C92162}" type="presOf" srcId="{8E84AE16-7423-4D7C-B7CE-C869FD5DD6B0}" destId="{E1BC4301-A99D-40F8-9CF9-A6D989EF8FC7}" srcOrd="0" destOrd="5" presId="urn:microsoft.com/office/officeart/2005/8/layout/vList2"/>
    <dgm:cxn modelId="{817AFB46-CFEC-4471-B942-BAD780DAF6FA}" srcId="{DA9F2F54-288A-4C1C-ACAC-3064AEE5FDF6}" destId="{E3217EF4-408F-44EE-AF62-F7DD2D1B48BB}" srcOrd="0" destOrd="0" parTransId="{7F9400EB-7927-4AA9-9F57-AF07F1A94FBB}" sibTransId="{08DA40DC-0242-45EA-9D29-0186A74D6DF7}"/>
    <dgm:cxn modelId="{8D80A451-3108-45E2-A487-F28FF5A3A699}" srcId="{E3217EF4-408F-44EE-AF62-F7DD2D1B48BB}" destId="{FC72AF22-8789-4D90-955A-4D3E1A01F996}" srcOrd="0" destOrd="0" parTransId="{D9294D2B-A6BE-4D22-A48A-B0DEB076BD56}" sibTransId="{9AFB1874-BFFD-4DA5-9F9B-2CE25A2A0357}"/>
    <dgm:cxn modelId="{82540C63-BC11-4749-8DAB-376CF75A74D1}" type="presOf" srcId="{67FCBBAC-36F9-4560-8E02-D16510B415E0}" destId="{E1BC4301-A99D-40F8-9CF9-A6D989EF8FC7}" srcOrd="0" destOrd="3" presId="urn:microsoft.com/office/officeart/2005/8/layout/vList2"/>
    <dgm:cxn modelId="{A8199570-3B4E-47AB-A96A-C3E65A38E467}" type="presOf" srcId="{F3D9E336-000A-4E84-BC71-FC1CF9D09752}" destId="{E1BC4301-A99D-40F8-9CF9-A6D989EF8FC7}" srcOrd="0" destOrd="4" presId="urn:microsoft.com/office/officeart/2005/8/layout/vList2"/>
    <dgm:cxn modelId="{BB606374-F8A8-4706-AE57-F737EBD54F67}" srcId="{DA64E8B2-A551-498E-B5C7-ACA237C7A200}" destId="{F3D9E336-000A-4E84-BC71-FC1CF9D09752}" srcOrd="2" destOrd="0" parTransId="{D1F26AFA-34BC-4943-A932-6C5FFB2F8155}" sibTransId="{AC2CBEFC-8E89-4119-BD16-2CC779DC5ED2}"/>
    <dgm:cxn modelId="{0FE6E196-D0A1-42C3-B351-1AE3C704FD45}" type="presOf" srcId="{E3217EF4-408F-44EE-AF62-F7DD2D1B48BB}" destId="{69CEAE3B-2B4B-4EF6-8584-BEE956D4EC55}" srcOrd="0" destOrd="0" presId="urn:microsoft.com/office/officeart/2005/8/layout/vList2"/>
    <dgm:cxn modelId="{02F39DA4-79A0-4DC3-9721-B37C9BB0E36B}" srcId="{DA64E8B2-A551-498E-B5C7-ACA237C7A200}" destId="{67FCBBAC-36F9-4560-8E02-D16510B415E0}" srcOrd="1" destOrd="0" parTransId="{8B380A7F-804C-41D2-9A04-8EC1193DDEB3}" sibTransId="{96FD5319-D847-4946-B1B7-A12E31CB86C7}"/>
    <dgm:cxn modelId="{76317BA9-D078-40C0-A4F3-7BC0F53EE72C}" srcId="{DA64E8B2-A551-498E-B5C7-ACA237C7A200}" destId="{5DEC6EB4-8CBF-49D5-B6A5-E66912B2D9C4}" srcOrd="0" destOrd="0" parTransId="{28254761-75A0-489F-A918-B746B21C8949}" sibTransId="{95257F7B-186F-49AD-86D7-79D74A9B9BCA}"/>
    <dgm:cxn modelId="{292365AF-BFA1-42D3-B2A6-E4BDFE5FD148}" srcId="{E3217EF4-408F-44EE-AF62-F7DD2D1B48BB}" destId="{8E84AE16-7423-4D7C-B7CE-C869FD5DD6B0}" srcOrd="2" destOrd="0" parTransId="{0A097238-A77C-43F7-9A69-41AD6A094249}" sibTransId="{0933820C-427B-4A89-ABF9-E4C609BE4407}"/>
    <dgm:cxn modelId="{08621BB9-48A1-4774-BA7D-C757618C5141}" type="presOf" srcId="{FC72AF22-8789-4D90-955A-4D3E1A01F996}" destId="{E1BC4301-A99D-40F8-9CF9-A6D989EF8FC7}" srcOrd="0" destOrd="0" presId="urn:microsoft.com/office/officeart/2005/8/layout/vList2"/>
    <dgm:cxn modelId="{173DBBC0-CEE4-4B36-AC56-06CB7D65CC92}" type="presOf" srcId="{5DEC6EB4-8CBF-49D5-B6A5-E66912B2D9C4}" destId="{E1BC4301-A99D-40F8-9CF9-A6D989EF8FC7}" srcOrd="0" destOrd="2" presId="urn:microsoft.com/office/officeart/2005/8/layout/vList2"/>
    <dgm:cxn modelId="{7EA304D1-40DB-4179-8162-A89D9B7C24E0}" type="presOf" srcId="{DA64E8B2-A551-498E-B5C7-ACA237C7A200}" destId="{E1BC4301-A99D-40F8-9CF9-A6D989EF8FC7}" srcOrd="0" destOrd="1" presId="urn:microsoft.com/office/officeart/2005/8/layout/vList2"/>
    <dgm:cxn modelId="{97277AFC-7C3B-C541-91B9-52651BAF757B}" srcId="{E3217EF4-408F-44EE-AF62-F7DD2D1B48BB}" destId="{461E319D-6CE1-2248-AEEB-8E7FBA819A74}" srcOrd="3" destOrd="0" parTransId="{B1776543-46BD-E54D-AA1E-29B64281F1EE}" sibTransId="{F2CC0824-B83F-2140-B051-60B580A5397E}"/>
    <dgm:cxn modelId="{48B328FF-1940-4878-A903-0F8C09F0017D}" srcId="{E3217EF4-408F-44EE-AF62-F7DD2D1B48BB}" destId="{DA64E8B2-A551-498E-B5C7-ACA237C7A200}" srcOrd="1" destOrd="0" parTransId="{D216B4C2-8FCA-4705-A756-BB1834B3852B}" sibTransId="{633DC47A-B170-4D3F-B8DF-B44AC0252E76}"/>
    <dgm:cxn modelId="{5535E3A8-1B5D-4FC0-ADDC-5931CC4685ED}" type="presParOf" srcId="{6A7DE76A-AB6C-4AF0-B4ED-1FF9338DF11E}" destId="{69CEAE3B-2B4B-4EF6-8584-BEE956D4EC55}" srcOrd="0" destOrd="0" presId="urn:microsoft.com/office/officeart/2005/8/layout/vList2"/>
    <dgm:cxn modelId="{E29396F7-A2CA-4D27-9E72-F182CF826310}" type="presParOf" srcId="{6A7DE76A-AB6C-4AF0-B4ED-1FF9338DF11E}" destId="{E1BC4301-A99D-40F8-9CF9-A6D989EF8FC7}"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A689EA-B455-447E-8956-E0988D50F41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5EC54D9A-0A22-4FDC-97AD-E7260CCB555D}">
      <dgm:prSet/>
      <dgm:spPr/>
      <dgm:t>
        <a:bodyPr/>
        <a:lstStyle/>
        <a:p>
          <a:r>
            <a:rPr lang="en-US"/>
            <a:t>Android</a:t>
          </a:r>
        </a:p>
      </dgm:t>
    </dgm:pt>
    <dgm:pt modelId="{E9BABAAC-4187-4EE8-9B73-622C4C7399F2}" type="parTrans" cxnId="{67F61BEF-8F80-411C-8264-37928F1F1367}">
      <dgm:prSet/>
      <dgm:spPr/>
      <dgm:t>
        <a:bodyPr/>
        <a:lstStyle/>
        <a:p>
          <a:endParaRPr lang="en-US"/>
        </a:p>
      </dgm:t>
    </dgm:pt>
    <dgm:pt modelId="{3EA3CCA2-CCEC-4A55-80D2-4C44E94723C9}" type="sibTrans" cxnId="{67F61BEF-8F80-411C-8264-37928F1F1367}">
      <dgm:prSet/>
      <dgm:spPr/>
      <dgm:t>
        <a:bodyPr/>
        <a:lstStyle/>
        <a:p>
          <a:endParaRPr lang="en-US"/>
        </a:p>
      </dgm:t>
    </dgm:pt>
    <dgm:pt modelId="{5242A41F-849F-42C2-BB33-F9E2E86B45E9}">
      <dgm:prSet/>
      <dgm:spPr/>
      <dgm:t>
        <a:bodyPr/>
        <a:lstStyle/>
        <a:p>
          <a:r>
            <a:rPr lang="en-US"/>
            <a:t>Free to everyone</a:t>
          </a:r>
        </a:p>
      </dgm:t>
    </dgm:pt>
    <dgm:pt modelId="{051A7DB7-AC0D-4372-A6DA-DDEB7B6F6B5C}" type="parTrans" cxnId="{8FF4EE1A-C96D-4019-85AA-1848B7428AEB}">
      <dgm:prSet/>
      <dgm:spPr/>
      <dgm:t>
        <a:bodyPr/>
        <a:lstStyle/>
        <a:p>
          <a:endParaRPr lang="en-US"/>
        </a:p>
      </dgm:t>
    </dgm:pt>
    <dgm:pt modelId="{2C8D0E02-E351-465B-B7AB-8926BB0448BD}" type="sibTrans" cxnId="{8FF4EE1A-C96D-4019-85AA-1848B7428AEB}">
      <dgm:prSet/>
      <dgm:spPr/>
      <dgm:t>
        <a:bodyPr/>
        <a:lstStyle/>
        <a:p>
          <a:endParaRPr lang="en-US"/>
        </a:p>
      </dgm:t>
    </dgm:pt>
    <dgm:pt modelId="{7AD830EE-6B66-4DB3-A07F-085A62F0D10B}">
      <dgm:prSet/>
      <dgm:spPr/>
      <dgm:t>
        <a:bodyPr/>
        <a:lstStyle/>
        <a:p>
          <a:r>
            <a:rPr lang="en-US"/>
            <a:t>More development freedom</a:t>
          </a:r>
        </a:p>
      </dgm:t>
    </dgm:pt>
    <dgm:pt modelId="{5E4B007E-5625-43D7-BBDA-9BB8F89A0318}" type="parTrans" cxnId="{7ADE35C4-E497-40FC-94B6-DF59264ACC90}">
      <dgm:prSet/>
      <dgm:spPr/>
      <dgm:t>
        <a:bodyPr/>
        <a:lstStyle/>
        <a:p>
          <a:endParaRPr lang="en-US"/>
        </a:p>
      </dgm:t>
    </dgm:pt>
    <dgm:pt modelId="{D8B9C8B2-5A1B-4BF1-B522-97129A455650}" type="sibTrans" cxnId="{7ADE35C4-E497-40FC-94B6-DF59264ACC90}">
      <dgm:prSet/>
      <dgm:spPr/>
      <dgm:t>
        <a:bodyPr/>
        <a:lstStyle/>
        <a:p>
          <a:endParaRPr lang="en-US"/>
        </a:p>
      </dgm:t>
    </dgm:pt>
    <dgm:pt modelId="{B2998914-0E2C-4F4C-99D5-F144E4EBC172}">
      <dgm:prSet/>
      <dgm:spPr/>
      <dgm:t>
        <a:bodyPr/>
        <a:lstStyle/>
        <a:p>
          <a:r>
            <a:rPr lang="en-US"/>
            <a:t>Android Studio</a:t>
          </a:r>
        </a:p>
      </dgm:t>
    </dgm:pt>
    <dgm:pt modelId="{88F6674F-69C7-4527-86C5-90F441D5EB52}" type="parTrans" cxnId="{5DA9E78C-5427-4836-B332-8880B01524CE}">
      <dgm:prSet/>
      <dgm:spPr/>
      <dgm:t>
        <a:bodyPr/>
        <a:lstStyle/>
        <a:p>
          <a:endParaRPr lang="en-US"/>
        </a:p>
      </dgm:t>
    </dgm:pt>
    <dgm:pt modelId="{40F35ED1-AFC7-4856-B6F8-87CC918DFE36}" type="sibTrans" cxnId="{5DA9E78C-5427-4836-B332-8880B01524CE}">
      <dgm:prSet/>
      <dgm:spPr/>
      <dgm:t>
        <a:bodyPr/>
        <a:lstStyle/>
        <a:p>
          <a:endParaRPr lang="en-US"/>
        </a:p>
      </dgm:t>
    </dgm:pt>
    <dgm:pt modelId="{B6E3A04C-8D12-46C2-9D68-DA7E914E3F03}">
      <dgm:prSet/>
      <dgm:spPr/>
      <dgm:t>
        <a:bodyPr/>
        <a:lstStyle/>
        <a:p>
          <a:r>
            <a:rPr lang="en-US"/>
            <a:t>Run on all OS, including Mac</a:t>
          </a:r>
        </a:p>
      </dgm:t>
    </dgm:pt>
    <dgm:pt modelId="{8368C924-A7B2-4076-A3BA-F8AE07B27FB0}" type="parTrans" cxnId="{A874B9FB-0D96-494C-907D-F4C86C026E82}">
      <dgm:prSet/>
      <dgm:spPr/>
      <dgm:t>
        <a:bodyPr/>
        <a:lstStyle/>
        <a:p>
          <a:endParaRPr lang="en-US"/>
        </a:p>
      </dgm:t>
    </dgm:pt>
    <dgm:pt modelId="{32873FE9-F648-48BF-827A-8767E1A0C541}" type="sibTrans" cxnId="{A874B9FB-0D96-494C-907D-F4C86C026E82}">
      <dgm:prSet/>
      <dgm:spPr/>
      <dgm:t>
        <a:bodyPr/>
        <a:lstStyle/>
        <a:p>
          <a:endParaRPr lang="en-US"/>
        </a:p>
      </dgm:t>
    </dgm:pt>
    <dgm:pt modelId="{FF418ECB-3A0A-4C3B-9053-3D36B67B1885}">
      <dgm:prSet/>
      <dgm:spPr/>
      <dgm:t>
        <a:bodyPr/>
        <a:lstStyle/>
        <a:p>
          <a:r>
            <a:rPr lang="en-US"/>
            <a:t>C, C++, XML, Java, and Kotlin</a:t>
          </a:r>
        </a:p>
      </dgm:t>
    </dgm:pt>
    <dgm:pt modelId="{0E111FE4-7E8A-423B-BACA-E6ED3D3654C4}" type="parTrans" cxnId="{810DA802-E20C-41AD-ACD1-73FB34B732C6}">
      <dgm:prSet/>
      <dgm:spPr/>
      <dgm:t>
        <a:bodyPr/>
        <a:lstStyle/>
        <a:p>
          <a:endParaRPr lang="en-US"/>
        </a:p>
      </dgm:t>
    </dgm:pt>
    <dgm:pt modelId="{9EE29454-4607-4C88-9E79-E2C7B62730C1}" type="sibTrans" cxnId="{810DA802-E20C-41AD-ACD1-73FB34B732C6}">
      <dgm:prSet/>
      <dgm:spPr/>
      <dgm:t>
        <a:bodyPr/>
        <a:lstStyle/>
        <a:p>
          <a:endParaRPr lang="en-US"/>
        </a:p>
      </dgm:t>
    </dgm:pt>
    <dgm:pt modelId="{89C242F3-9764-47AB-A67A-2D74CF5A99D4}">
      <dgm:prSet/>
      <dgm:spPr/>
      <dgm:t>
        <a:bodyPr/>
        <a:lstStyle/>
        <a:p>
          <a:r>
            <a:rPr lang="en-US" dirty="0"/>
            <a:t>Needs to support everything</a:t>
          </a:r>
        </a:p>
      </dgm:t>
    </dgm:pt>
    <dgm:pt modelId="{4C9584A7-0899-4A54-8083-CBF5AC766DC5}" type="parTrans" cxnId="{68A91B88-46C1-4C54-BD43-4DAC24F003A7}">
      <dgm:prSet/>
      <dgm:spPr/>
      <dgm:t>
        <a:bodyPr/>
        <a:lstStyle/>
        <a:p>
          <a:endParaRPr lang="en-US"/>
        </a:p>
      </dgm:t>
    </dgm:pt>
    <dgm:pt modelId="{DBAE417A-F143-4984-832C-119DE86C3F84}" type="sibTrans" cxnId="{68A91B88-46C1-4C54-BD43-4DAC24F003A7}">
      <dgm:prSet/>
      <dgm:spPr/>
      <dgm:t>
        <a:bodyPr/>
        <a:lstStyle/>
        <a:p>
          <a:endParaRPr lang="en-US"/>
        </a:p>
      </dgm:t>
    </dgm:pt>
    <dgm:pt modelId="{CB73F40A-F5DA-48C1-859D-1538B482CA22}" type="pres">
      <dgm:prSet presAssocID="{C6A689EA-B455-447E-8956-E0988D50F41D}" presName="Name0" presStyleCnt="0">
        <dgm:presLayoutVars>
          <dgm:dir/>
          <dgm:animLvl val="lvl"/>
          <dgm:resizeHandles val="exact"/>
        </dgm:presLayoutVars>
      </dgm:prSet>
      <dgm:spPr/>
    </dgm:pt>
    <dgm:pt modelId="{FAD77571-8AFC-4004-9FB8-2124B3EC0FEB}" type="pres">
      <dgm:prSet presAssocID="{5EC54D9A-0A22-4FDC-97AD-E7260CCB555D}" presName="linNode" presStyleCnt="0"/>
      <dgm:spPr/>
    </dgm:pt>
    <dgm:pt modelId="{94F47150-C4C3-42E8-83B4-AA2AA7204A90}" type="pres">
      <dgm:prSet presAssocID="{5EC54D9A-0A22-4FDC-97AD-E7260CCB555D}" presName="parentText" presStyleLbl="node1" presStyleIdx="0" presStyleCnt="1">
        <dgm:presLayoutVars>
          <dgm:chMax val="1"/>
          <dgm:bulletEnabled val="1"/>
        </dgm:presLayoutVars>
      </dgm:prSet>
      <dgm:spPr/>
    </dgm:pt>
    <dgm:pt modelId="{662D518F-FC3D-42ED-9B9C-A5A40D4C8CDB}" type="pres">
      <dgm:prSet presAssocID="{5EC54D9A-0A22-4FDC-97AD-E7260CCB555D}" presName="descendantText" presStyleLbl="alignAccFollowNode1" presStyleIdx="0" presStyleCnt="1">
        <dgm:presLayoutVars>
          <dgm:bulletEnabled val="1"/>
        </dgm:presLayoutVars>
      </dgm:prSet>
      <dgm:spPr/>
    </dgm:pt>
  </dgm:ptLst>
  <dgm:cxnLst>
    <dgm:cxn modelId="{810DA802-E20C-41AD-ACD1-73FB34B732C6}" srcId="{5EC54D9A-0A22-4FDC-97AD-E7260CCB555D}" destId="{FF418ECB-3A0A-4C3B-9053-3D36B67B1885}" srcOrd="3" destOrd="0" parTransId="{0E111FE4-7E8A-423B-BACA-E6ED3D3654C4}" sibTransId="{9EE29454-4607-4C88-9E79-E2C7B62730C1}"/>
    <dgm:cxn modelId="{2C23240C-FD4C-4683-89F6-2419C931F2B7}" type="presOf" srcId="{89C242F3-9764-47AB-A67A-2D74CF5A99D4}" destId="{662D518F-FC3D-42ED-9B9C-A5A40D4C8CDB}" srcOrd="0" destOrd="5" presId="urn:microsoft.com/office/officeart/2005/8/layout/vList5"/>
    <dgm:cxn modelId="{8FF4EE1A-C96D-4019-85AA-1848B7428AEB}" srcId="{5EC54D9A-0A22-4FDC-97AD-E7260CCB555D}" destId="{5242A41F-849F-42C2-BB33-F9E2E86B45E9}" srcOrd="0" destOrd="0" parTransId="{051A7DB7-AC0D-4372-A6DA-DDEB7B6F6B5C}" sibTransId="{2C8D0E02-E351-465B-B7AB-8926BB0448BD}"/>
    <dgm:cxn modelId="{B32D7B33-F21F-4DF7-B297-5FECE7546935}" type="presOf" srcId="{FF418ECB-3A0A-4C3B-9053-3D36B67B1885}" destId="{662D518F-FC3D-42ED-9B9C-A5A40D4C8CDB}" srcOrd="0" destOrd="4" presId="urn:microsoft.com/office/officeart/2005/8/layout/vList5"/>
    <dgm:cxn modelId="{CFDCA43D-20FC-49B3-865B-FF1B50242A5E}" type="presOf" srcId="{7AD830EE-6B66-4DB3-A07F-085A62F0D10B}" destId="{662D518F-FC3D-42ED-9B9C-A5A40D4C8CDB}" srcOrd="0" destOrd="1" presId="urn:microsoft.com/office/officeart/2005/8/layout/vList5"/>
    <dgm:cxn modelId="{691B5B5C-302C-4B2B-AA9D-51D8F2C021ED}" type="presOf" srcId="{B6E3A04C-8D12-46C2-9D68-DA7E914E3F03}" destId="{662D518F-FC3D-42ED-9B9C-A5A40D4C8CDB}" srcOrd="0" destOrd="3" presId="urn:microsoft.com/office/officeart/2005/8/layout/vList5"/>
    <dgm:cxn modelId="{C4015A71-14E8-4CD7-8FE8-7A5A7CE2932C}" type="presOf" srcId="{5EC54D9A-0A22-4FDC-97AD-E7260CCB555D}" destId="{94F47150-C4C3-42E8-83B4-AA2AA7204A90}" srcOrd="0" destOrd="0" presId="urn:microsoft.com/office/officeart/2005/8/layout/vList5"/>
    <dgm:cxn modelId="{68A91B88-46C1-4C54-BD43-4DAC24F003A7}" srcId="{5EC54D9A-0A22-4FDC-97AD-E7260CCB555D}" destId="{89C242F3-9764-47AB-A67A-2D74CF5A99D4}" srcOrd="4" destOrd="0" parTransId="{4C9584A7-0899-4A54-8083-CBF5AC766DC5}" sibTransId="{DBAE417A-F143-4984-832C-119DE86C3F84}"/>
    <dgm:cxn modelId="{5DA9E78C-5427-4836-B332-8880B01524CE}" srcId="{5EC54D9A-0A22-4FDC-97AD-E7260CCB555D}" destId="{B2998914-0E2C-4F4C-99D5-F144E4EBC172}" srcOrd="2" destOrd="0" parTransId="{88F6674F-69C7-4527-86C5-90F441D5EB52}" sibTransId="{40F35ED1-AFC7-4856-B6F8-87CC918DFE36}"/>
    <dgm:cxn modelId="{A89E94AE-1C5F-4293-AB8A-68C1999E67E6}" type="presOf" srcId="{C6A689EA-B455-447E-8956-E0988D50F41D}" destId="{CB73F40A-F5DA-48C1-859D-1538B482CA22}" srcOrd="0" destOrd="0" presId="urn:microsoft.com/office/officeart/2005/8/layout/vList5"/>
    <dgm:cxn modelId="{7ADE35C4-E497-40FC-94B6-DF59264ACC90}" srcId="{5EC54D9A-0A22-4FDC-97AD-E7260CCB555D}" destId="{7AD830EE-6B66-4DB3-A07F-085A62F0D10B}" srcOrd="1" destOrd="0" parTransId="{5E4B007E-5625-43D7-BBDA-9BB8F89A0318}" sibTransId="{D8B9C8B2-5A1B-4BF1-B522-97129A455650}"/>
    <dgm:cxn modelId="{9322B8DC-D892-45BB-9C74-381E27467ED5}" type="presOf" srcId="{B2998914-0E2C-4F4C-99D5-F144E4EBC172}" destId="{662D518F-FC3D-42ED-9B9C-A5A40D4C8CDB}" srcOrd="0" destOrd="2" presId="urn:microsoft.com/office/officeart/2005/8/layout/vList5"/>
    <dgm:cxn modelId="{67F61BEF-8F80-411C-8264-37928F1F1367}" srcId="{C6A689EA-B455-447E-8956-E0988D50F41D}" destId="{5EC54D9A-0A22-4FDC-97AD-E7260CCB555D}" srcOrd="0" destOrd="0" parTransId="{E9BABAAC-4187-4EE8-9B73-622C4C7399F2}" sibTransId="{3EA3CCA2-CCEC-4A55-80D2-4C44E94723C9}"/>
    <dgm:cxn modelId="{CB435CF9-BEA1-44C4-990F-42DBD9859ABE}" type="presOf" srcId="{5242A41F-849F-42C2-BB33-F9E2E86B45E9}" destId="{662D518F-FC3D-42ED-9B9C-A5A40D4C8CDB}" srcOrd="0" destOrd="0" presId="urn:microsoft.com/office/officeart/2005/8/layout/vList5"/>
    <dgm:cxn modelId="{A874B9FB-0D96-494C-907D-F4C86C026E82}" srcId="{B2998914-0E2C-4F4C-99D5-F144E4EBC172}" destId="{B6E3A04C-8D12-46C2-9D68-DA7E914E3F03}" srcOrd="0" destOrd="0" parTransId="{8368C924-A7B2-4076-A3BA-F8AE07B27FB0}" sibTransId="{32873FE9-F648-48BF-827A-8767E1A0C541}"/>
    <dgm:cxn modelId="{D9675CD3-AF47-4CB3-A3E2-7085E23E118A}" type="presParOf" srcId="{CB73F40A-F5DA-48C1-859D-1538B482CA22}" destId="{FAD77571-8AFC-4004-9FB8-2124B3EC0FEB}" srcOrd="0" destOrd="0" presId="urn:microsoft.com/office/officeart/2005/8/layout/vList5"/>
    <dgm:cxn modelId="{424B6ADB-A14A-4993-91E2-C33A3AE4AAA0}" type="presParOf" srcId="{FAD77571-8AFC-4004-9FB8-2124B3EC0FEB}" destId="{94F47150-C4C3-42E8-83B4-AA2AA7204A90}" srcOrd="0" destOrd="0" presId="urn:microsoft.com/office/officeart/2005/8/layout/vList5"/>
    <dgm:cxn modelId="{22486124-E8EA-4586-9DC1-E19B9FA8E8E3}" type="presParOf" srcId="{FAD77571-8AFC-4004-9FB8-2124B3EC0FEB}" destId="{662D518F-FC3D-42ED-9B9C-A5A40D4C8CD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080083-F4BC-46A8-96A1-FFFE58E3644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4EC9FFDD-5BD0-4CFC-BA92-50E9A579E3C5}">
      <dgm:prSet/>
      <dgm:spPr/>
      <dgm:t>
        <a:bodyPr/>
        <a:lstStyle/>
        <a:p>
          <a:r>
            <a:rPr lang="en-US"/>
            <a:t>iOS</a:t>
          </a:r>
        </a:p>
      </dgm:t>
    </dgm:pt>
    <dgm:pt modelId="{A5BF63DC-95EF-4721-AE3B-6E0D59A4B54C}" type="parTrans" cxnId="{2E72D168-98FD-499D-BBAE-C9866272B405}">
      <dgm:prSet/>
      <dgm:spPr/>
      <dgm:t>
        <a:bodyPr/>
        <a:lstStyle/>
        <a:p>
          <a:endParaRPr lang="en-US"/>
        </a:p>
      </dgm:t>
    </dgm:pt>
    <dgm:pt modelId="{F3D974C0-F4FD-42B1-A9E5-DE9DEB2CB2BB}" type="sibTrans" cxnId="{2E72D168-98FD-499D-BBAE-C9866272B405}">
      <dgm:prSet/>
      <dgm:spPr/>
      <dgm:t>
        <a:bodyPr/>
        <a:lstStyle/>
        <a:p>
          <a:endParaRPr lang="en-US"/>
        </a:p>
      </dgm:t>
    </dgm:pt>
    <dgm:pt modelId="{2E3835E9-DAB9-4022-A94A-C82A23896689}">
      <dgm:prSet/>
      <dgm:spPr/>
      <dgm:t>
        <a:bodyPr/>
        <a:lstStyle/>
        <a:p>
          <a:r>
            <a:rPr lang="en-US"/>
            <a:t>Closed ecosystem</a:t>
          </a:r>
        </a:p>
      </dgm:t>
    </dgm:pt>
    <dgm:pt modelId="{8034CF2D-AD20-4782-A8B6-316B7A82552C}" type="parTrans" cxnId="{F135636A-A29E-4188-A1A4-D988EDC72FDA}">
      <dgm:prSet/>
      <dgm:spPr/>
      <dgm:t>
        <a:bodyPr/>
        <a:lstStyle/>
        <a:p>
          <a:endParaRPr lang="en-US"/>
        </a:p>
      </dgm:t>
    </dgm:pt>
    <dgm:pt modelId="{870A7747-AA9C-4AC5-8DA2-2548016C1DAD}" type="sibTrans" cxnId="{F135636A-A29E-4188-A1A4-D988EDC72FDA}">
      <dgm:prSet/>
      <dgm:spPr/>
      <dgm:t>
        <a:bodyPr/>
        <a:lstStyle/>
        <a:p>
          <a:endParaRPr lang="en-US"/>
        </a:p>
      </dgm:t>
    </dgm:pt>
    <dgm:pt modelId="{B446C95F-B2CE-4091-BC13-BA16E867CB39}">
      <dgm:prSet/>
      <dgm:spPr/>
      <dgm:t>
        <a:bodyPr/>
        <a:lstStyle/>
        <a:p>
          <a:r>
            <a:rPr lang="en-US"/>
            <a:t>Strict development rules</a:t>
          </a:r>
        </a:p>
      </dgm:t>
    </dgm:pt>
    <dgm:pt modelId="{D6F1C1A1-EB4F-47F4-9D4E-15DEE4612B9B}" type="parTrans" cxnId="{764B9697-C928-4B4A-9DC0-464963E7E167}">
      <dgm:prSet/>
      <dgm:spPr/>
      <dgm:t>
        <a:bodyPr/>
        <a:lstStyle/>
        <a:p>
          <a:endParaRPr lang="en-US"/>
        </a:p>
      </dgm:t>
    </dgm:pt>
    <dgm:pt modelId="{EFD25E1E-2CB1-4B49-A64C-0C95E38CD43D}" type="sibTrans" cxnId="{764B9697-C928-4B4A-9DC0-464963E7E167}">
      <dgm:prSet/>
      <dgm:spPr/>
      <dgm:t>
        <a:bodyPr/>
        <a:lstStyle/>
        <a:p>
          <a:endParaRPr lang="en-US"/>
        </a:p>
      </dgm:t>
    </dgm:pt>
    <dgm:pt modelId="{5E908C7E-70F9-4736-A2E9-E6E4CD49D0D1}">
      <dgm:prSet/>
      <dgm:spPr/>
      <dgm:t>
        <a:bodyPr/>
        <a:lstStyle/>
        <a:p>
          <a:r>
            <a:rPr lang="en-US"/>
            <a:t>XCode</a:t>
          </a:r>
        </a:p>
      </dgm:t>
    </dgm:pt>
    <dgm:pt modelId="{0A13E953-AB7C-4145-BEBD-741ACE8E2892}" type="parTrans" cxnId="{7526F57B-AD65-4E28-B3D5-474228B01D94}">
      <dgm:prSet/>
      <dgm:spPr/>
      <dgm:t>
        <a:bodyPr/>
        <a:lstStyle/>
        <a:p>
          <a:endParaRPr lang="en-US"/>
        </a:p>
      </dgm:t>
    </dgm:pt>
    <dgm:pt modelId="{976BFA4A-EF68-4A8F-B3A5-5F14F78A106E}" type="sibTrans" cxnId="{7526F57B-AD65-4E28-B3D5-474228B01D94}">
      <dgm:prSet/>
      <dgm:spPr/>
      <dgm:t>
        <a:bodyPr/>
        <a:lstStyle/>
        <a:p>
          <a:endParaRPr lang="en-US"/>
        </a:p>
      </dgm:t>
    </dgm:pt>
    <dgm:pt modelId="{F757CDFA-A274-4E77-BFB1-6F551B2D0141}">
      <dgm:prSet/>
      <dgm:spPr/>
      <dgm:t>
        <a:bodyPr/>
        <a:lstStyle/>
        <a:p>
          <a:r>
            <a:rPr lang="en-US"/>
            <a:t>Only on Mac</a:t>
          </a:r>
        </a:p>
      </dgm:t>
    </dgm:pt>
    <dgm:pt modelId="{31C7D595-75A4-4931-A1A1-365705889750}" type="parTrans" cxnId="{C77AB64A-EB8A-4F1F-98FF-55EAED968427}">
      <dgm:prSet/>
      <dgm:spPr/>
      <dgm:t>
        <a:bodyPr/>
        <a:lstStyle/>
        <a:p>
          <a:endParaRPr lang="en-US"/>
        </a:p>
      </dgm:t>
    </dgm:pt>
    <dgm:pt modelId="{278EBB4B-C10D-4CED-8C28-0E98BAAC5143}" type="sibTrans" cxnId="{C77AB64A-EB8A-4F1F-98FF-55EAED968427}">
      <dgm:prSet/>
      <dgm:spPr/>
      <dgm:t>
        <a:bodyPr/>
        <a:lstStyle/>
        <a:p>
          <a:endParaRPr lang="en-US"/>
        </a:p>
      </dgm:t>
    </dgm:pt>
    <dgm:pt modelId="{58B21FBF-969B-4B12-9D39-71E5B0FBC73B}">
      <dgm:prSet/>
      <dgm:spPr/>
      <dgm:t>
        <a:bodyPr/>
        <a:lstStyle/>
        <a:p>
          <a:r>
            <a:rPr lang="en-US"/>
            <a:t>Objective C, Swift, SwiftUI</a:t>
          </a:r>
        </a:p>
      </dgm:t>
    </dgm:pt>
    <dgm:pt modelId="{D4D6EA51-CBA7-4408-87B4-4065EF598E4E}" type="parTrans" cxnId="{C2BD8E6F-ADE5-4E08-A907-5CA88907AA22}">
      <dgm:prSet/>
      <dgm:spPr/>
      <dgm:t>
        <a:bodyPr/>
        <a:lstStyle/>
        <a:p>
          <a:endParaRPr lang="en-US"/>
        </a:p>
      </dgm:t>
    </dgm:pt>
    <dgm:pt modelId="{83BC2A5B-659A-44D5-B469-521068C6F8FD}" type="sibTrans" cxnId="{C2BD8E6F-ADE5-4E08-A907-5CA88907AA22}">
      <dgm:prSet/>
      <dgm:spPr/>
      <dgm:t>
        <a:bodyPr/>
        <a:lstStyle/>
        <a:p>
          <a:endParaRPr lang="en-US"/>
        </a:p>
      </dgm:t>
    </dgm:pt>
    <dgm:pt modelId="{A320D202-1A7B-4B27-B7B1-2336DB4AAF51}">
      <dgm:prSet/>
      <dgm:spPr/>
      <dgm:t>
        <a:bodyPr/>
        <a:lstStyle/>
        <a:p>
          <a:r>
            <a:rPr lang="en-US"/>
            <a:t>Fewer, exclusive devices</a:t>
          </a:r>
        </a:p>
      </dgm:t>
    </dgm:pt>
    <dgm:pt modelId="{8566CB0E-DA14-4B15-A6AC-601A2C69E577}" type="parTrans" cxnId="{40E39A97-5356-4AC5-AD36-FAAB90CF06F0}">
      <dgm:prSet/>
      <dgm:spPr/>
      <dgm:t>
        <a:bodyPr/>
        <a:lstStyle/>
        <a:p>
          <a:endParaRPr lang="en-US"/>
        </a:p>
      </dgm:t>
    </dgm:pt>
    <dgm:pt modelId="{B3488DE8-1B01-4305-8524-D242865C85F0}" type="sibTrans" cxnId="{40E39A97-5356-4AC5-AD36-FAAB90CF06F0}">
      <dgm:prSet/>
      <dgm:spPr/>
      <dgm:t>
        <a:bodyPr/>
        <a:lstStyle/>
        <a:p>
          <a:endParaRPr lang="en-US"/>
        </a:p>
      </dgm:t>
    </dgm:pt>
    <dgm:pt modelId="{A94E1487-EC18-4A21-9F34-34B6BE719E26}" type="pres">
      <dgm:prSet presAssocID="{51080083-F4BC-46A8-96A1-FFFE58E3644B}" presName="Name0" presStyleCnt="0">
        <dgm:presLayoutVars>
          <dgm:dir/>
          <dgm:animLvl val="lvl"/>
          <dgm:resizeHandles val="exact"/>
        </dgm:presLayoutVars>
      </dgm:prSet>
      <dgm:spPr/>
    </dgm:pt>
    <dgm:pt modelId="{E404AA30-2A64-4CE9-8CE9-D3335591097E}" type="pres">
      <dgm:prSet presAssocID="{4EC9FFDD-5BD0-4CFC-BA92-50E9A579E3C5}" presName="linNode" presStyleCnt="0"/>
      <dgm:spPr/>
    </dgm:pt>
    <dgm:pt modelId="{2B5F1B3E-7E83-41A5-9598-3A49A7519F64}" type="pres">
      <dgm:prSet presAssocID="{4EC9FFDD-5BD0-4CFC-BA92-50E9A579E3C5}" presName="parentText" presStyleLbl="node1" presStyleIdx="0" presStyleCnt="1">
        <dgm:presLayoutVars>
          <dgm:chMax val="1"/>
          <dgm:bulletEnabled val="1"/>
        </dgm:presLayoutVars>
      </dgm:prSet>
      <dgm:spPr/>
    </dgm:pt>
    <dgm:pt modelId="{D31A039F-2B5D-4391-8FFC-2F2C21E3A2A7}" type="pres">
      <dgm:prSet presAssocID="{4EC9FFDD-5BD0-4CFC-BA92-50E9A579E3C5}" presName="descendantText" presStyleLbl="alignAccFollowNode1" presStyleIdx="0" presStyleCnt="1">
        <dgm:presLayoutVars>
          <dgm:bulletEnabled val="1"/>
        </dgm:presLayoutVars>
      </dgm:prSet>
      <dgm:spPr/>
    </dgm:pt>
  </dgm:ptLst>
  <dgm:cxnLst>
    <dgm:cxn modelId="{1F651D01-3B20-4182-8328-0CFD28C8B3BD}" type="presOf" srcId="{58B21FBF-969B-4B12-9D39-71E5B0FBC73B}" destId="{D31A039F-2B5D-4391-8FFC-2F2C21E3A2A7}" srcOrd="0" destOrd="4" presId="urn:microsoft.com/office/officeart/2005/8/layout/vList5"/>
    <dgm:cxn modelId="{E2437346-8380-423E-B888-D09B9A199D70}" type="presOf" srcId="{F757CDFA-A274-4E77-BFB1-6F551B2D0141}" destId="{D31A039F-2B5D-4391-8FFC-2F2C21E3A2A7}" srcOrd="0" destOrd="3" presId="urn:microsoft.com/office/officeart/2005/8/layout/vList5"/>
    <dgm:cxn modelId="{F013A448-7EB3-4178-896D-FFC952EB2EF3}" type="presOf" srcId="{A320D202-1A7B-4B27-B7B1-2336DB4AAF51}" destId="{D31A039F-2B5D-4391-8FFC-2F2C21E3A2A7}" srcOrd="0" destOrd="5" presId="urn:microsoft.com/office/officeart/2005/8/layout/vList5"/>
    <dgm:cxn modelId="{C77AB64A-EB8A-4F1F-98FF-55EAED968427}" srcId="{5E908C7E-70F9-4736-A2E9-E6E4CD49D0D1}" destId="{F757CDFA-A274-4E77-BFB1-6F551B2D0141}" srcOrd="0" destOrd="0" parTransId="{31C7D595-75A4-4931-A1A1-365705889750}" sibTransId="{278EBB4B-C10D-4CED-8C28-0E98BAAC5143}"/>
    <dgm:cxn modelId="{C23EDA54-C6BA-4D71-BBF8-6797D412FFF2}" type="presOf" srcId="{5E908C7E-70F9-4736-A2E9-E6E4CD49D0D1}" destId="{D31A039F-2B5D-4391-8FFC-2F2C21E3A2A7}" srcOrd="0" destOrd="2" presId="urn:microsoft.com/office/officeart/2005/8/layout/vList5"/>
    <dgm:cxn modelId="{2E72D168-98FD-499D-BBAE-C9866272B405}" srcId="{51080083-F4BC-46A8-96A1-FFFE58E3644B}" destId="{4EC9FFDD-5BD0-4CFC-BA92-50E9A579E3C5}" srcOrd="0" destOrd="0" parTransId="{A5BF63DC-95EF-4721-AE3B-6E0D59A4B54C}" sibTransId="{F3D974C0-F4FD-42B1-A9E5-DE9DEB2CB2BB}"/>
    <dgm:cxn modelId="{F135636A-A29E-4188-A1A4-D988EDC72FDA}" srcId="{4EC9FFDD-5BD0-4CFC-BA92-50E9A579E3C5}" destId="{2E3835E9-DAB9-4022-A94A-C82A23896689}" srcOrd="0" destOrd="0" parTransId="{8034CF2D-AD20-4782-A8B6-316B7A82552C}" sibTransId="{870A7747-AA9C-4AC5-8DA2-2548016C1DAD}"/>
    <dgm:cxn modelId="{C2BD8E6F-ADE5-4E08-A907-5CA88907AA22}" srcId="{4EC9FFDD-5BD0-4CFC-BA92-50E9A579E3C5}" destId="{58B21FBF-969B-4B12-9D39-71E5B0FBC73B}" srcOrd="3" destOrd="0" parTransId="{D4D6EA51-CBA7-4408-87B4-4065EF598E4E}" sibTransId="{83BC2A5B-659A-44D5-B469-521068C6F8FD}"/>
    <dgm:cxn modelId="{7526F57B-AD65-4E28-B3D5-474228B01D94}" srcId="{4EC9FFDD-5BD0-4CFC-BA92-50E9A579E3C5}" destId="{5E908C7E-70F9-4736-A2E9-E6E4CD49D0D1}" srcOrd="2" destOrd="0" parTransId="{0A13E953-AB7C-4145-BEBD-741ACE8E2892}" sibTransId="{976BFA4A-EF68-4A8F-B3A5-5F14F78A106E}"/>
    <dgm:cxn modelId="{9D2A7284-1372-4A1E-8C44-B88EEAE6A028}" type="presOf" srcId="{B446C95F-B2CE-4091-BC13-BA16E867CB39}" destId="{D31A039F-2B5D-4391-8FFC-2F2C21E3A2A7}" srcOrd="0" destOrd="1" presId="urn:microsoft.com/office/officeart/2005/8/layout/vList5"/>
    <dgm:cxn modelId="{764B9697-C928-4B4A-9DC0-464963E7E167}" srcId="{4EC9FFDD-5BD0-4CFC-BA92-50E9A579E3C5}" destId="{B446C95F-B2CE-4091-BC13-BA16E867CB39}" srcOrd="1" destOrd="0" parTransId="{D6F1C1A1-EB4F-47F4-9D4E-15DEE4612B9B}" sibTransId="{EFD25E1E-2CB1-4B49-A64C-0C95E38CD43D}"/>
    <dgm:cxn modelId="{40E39A97-5356-4AC5-AD36-FAAB90CF06F0}" srcId="{4EC9FFDD-5BD0-4CFC-BA92-50E9A579E3C5}" destId="{A320D202-1A7B-4B27-B7B1-2336DB4AAF51}" srcOrd="4" destOrd="0" parTransId="{8566CB0E-DA14-4B15-A6AC-601A2C69E577}" sibTransId="{B3488DE8-1B01-4305-8524-D242865C85F0}"/>
    <dgm:cxn modelId="{DED6B8A5-9D93-4E62-A257-732D2F8EB351}" type="presOf" srcId="{2E3835E9-DAB9-4022-A94A-C82A23896689}" destId="{D31A039F-2B5D-4391-8FFC-2F2C21E3A2A7}" srcOrd="0" destOrd="0" presId="urn:microsoft.com/office/officeart/2005/8/layout/vList5"/>
    <dgm:cxn modelId="{A6CACEDF-6AA1-46BC-A111-9CE78A2487DE}" type="presOf" srcId="{51080083-F4BC-46A8-96A1-FFFE58E3644B}" destId="{A94E1487-EC18-4A21-9F34-34B6BE719E26}" srcOrd="0" destOrd="0" presId="urn:microsoft.com/office/officeart/2005/8/layout/vList5"/>
    <dgm:cxn modelId="{D6AB4DE3-2385-4ABB-BB6C-F394A06972C5}" type="presOf" srcId="{4EC9FFDD-5BD0-4CFC-BA92-50E9A579E3C5}" destId="{2B5F1B3E-7E83-41A5-9598-3A49A7519F64}" srcOrd="0" destOrd="0" presId="urn:microsoft.com/office/officeart/2005/8/layout/vList5"/>
    <dgm:cxn modelId="{8090F87E-623D-482B-B6F2-E7220B198FB2}" type="presParOf" srcId="{A94E1487-EC18-4A21-9F34-34B6BE719E26}" destId="{E404AA30-2A64-4CE9-8CE9-D3335591097E}" srcOrd="0" destOrd="0" presId="urn:microsoft.com/office/officeart/2005/8/layout/vList5"/>
    <dgm:cxn modelId="{5C735215-C128-47F6-97DE-881020A2DD4B}" type="presParOf" srcId="{E404AA30-2A64-4CE9-8CE9-D3335591097E}" destId="{2B5F1B3E-7E83-41A5-9598-3A49A7519F64}" srcOrd="0" destOrd="0" presId="urn:microsoft.com/office/officeart/2005/8/layout/vList5"/>
    <dgm:cxn modelId="{4EA6592F-F620-4438-9E0A-9FAD70E423F8}" type="presParOf" srcId="{E404AA30-2A64-4CE9-8CE9-D3335591097E}" destId="{D31A039F-2B5D-4391-8FFC-2F2C21E3A2A7}"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D26AE0-BB69-4AC9-B1BA-6D015E5C7915}"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339D52A-D518-45FA-9B2F-55EA837F19D4}">
      <dgm:prSet custT="1"/>
      <dgm:spPr/>
      <dgm:t>
        <a:bodyPr/>
        <a:lstStyle/>
        <a:p>
          <a:r>
            <a:rPr lang="en-US" sz="1200" dirty="0"/>
            <a:t>Created in 2008</a:t>
          </a:r>
        </a:p>
      </dgm:t>
    </dgm:pt>
    <dgm:pt modelId="{0BA659D7-C371-4AE2-AA65-F2BF2611558D}" type="parTrans" cxnId="{822BD559-6BEA-4845-A5D6-C1DA705D4180}">
      <dgm:prSet/>
      <dgm:spPr/>
      <dgm:t>
        <a:bodyPr/>
        <a:lstStyle/>
        <a:p>
          <a:endParaRPr lang="en-US" sz="3200"/>
        </a:p>
      </dgm:t>
    </dgm:pt>
    <dgm:pt modelId="{CE2667F6-CA74-4A0D-8A76-40BA9E215CA3}" type="sibTrans" cxnId="{822BD559-6BEA-4845-A5D6-C1DA705D4180}">
      <dgm:prSet/>
      <dgm:spPr/>
      <dgm:t>
        <a:bodyPr/>
        <a:lstStyle/>
        <a:p>
          <a:endParaRPr lang="en-US" sz="3200"/>
        </a:p>
      </dgm:t>
    </dgm:pt>
    <dgm:pt modelId="{8E90E58F-9AF4-4F28-84A9-898860191B3B}">
      <dgm:prSet custT="1"/>
      <dgm:spPr/>
      <dgm:t>
        <a:bodyPr/>
        <a:lstStyle/>
        <a:p>
          <a:r>
            <a:rPr lang="en-US" sz="1200"/>
            <a:t>Mobile operating system</a:t>
          </a:r>
        </a:p>
      </dgm:t>
    </dgm:pt>
    <dgm:pt modelId="{144326B1-92F1-41EE-83F6-CF6263586E44}" type="parTrans" cxnId="{15678D82-1804-48E5-97B5-7D4544568DA1}">
      <dgm:prSet/>
      <dgm:spPr/>
      <dgm:t>
        <a:bodyPr/>
        <a:lstStyle/>
        <a:p>
          <a:endParaRPr lang="en-US" sz="3200"/>
        </a:p>
      </dgm:t>
    </dgm:pt>
    <dgm:pt modelId="{5B1F7F19-4D73-4A69-BDAB-5BE9FD965870}" type="sibTrans" cxnId="{15678D82-1804-48E5-97B5-7D4544568DA1}">
      <dgm:prSet/>
      <dgm:spPr/>
      <dgm:t>
        <a:bodyPr/>
        <a:lstStyle/>
        <a:p>
          <a:endParaRPr lang="en-US" sz="3200"/>
        </a:p>
      </dgm:t>
    </dgm:pt>
    <dgm:pt modelId="{E2B7EAE3-3BB8-4395-B066-631AAB9C5541}">
      <dgm:prSet custT="1"/>
      <dgm:spPr/>
      <dgm:t>
        <a:bodyPr/>
        <a:lstStyle/>
        <a:p>
          <a:r>
            <a:rPr lang="en-US" sz="1200"/>
            <a:t>Phones</a:t>
          </a:r>
        </a:p>
      </dgm:t>
    </dgm:pt>
    <dgm:pt modelId="{71498475-38F6-42B0-B0EB-9F035D1D2385}" type="parTrans" cxnId="{CB269955-4DE2-485E-8837-C58571088A7E}">
      <dgm:prSet/>
      <dgm:spPr/>
      <dgm:t>
        <a:bodyPr/>
        <a:lstStyle/>
        <a:p>
          <a:endParaRPr lang="en-US" sz="3200"/>
        </a:p>
      </dgm:t>
    </dgm:pt>
    <dgm:pt modelId="{5C2493FD-C068-4A8B-AAFA-2FA734CF4F61}" type="sibTrans" cxnId="{CB269955-4DE2-485E-8837-C58571088A7E}">
      <dgm:prSet/>
      <dgm:spPr/>
      <dgm:t>
        <a:bodyPr/>
        <a:lstStyle/>
        <a:p>
          <a:endParaRPr lang="en-US" sz="3200"/>
        </a:p>
      </dgm:t>
    </dgm:pt>
    <dgm:pt modelId="{65339E2A-5745-49F3-81E2-AFFBBA5B7B79}">
      <dgm:prSet custT="1"/>
      <dgm:spPr/>
      <dgm:t>
        <a:bodyPr/>
        <a:lstStyle/>
        <a:p>
          <a:r>
            <a:rPr lang="en-US" sz="1200"/>
            <a:t>Tablets</a:t>
          </a:r>
        </a:p>
      </dgm:t>
    </dgm:pt>
    <dgm:pt modelId="{104E003C-729D-4856-9A81-03580DB65C71}" type="parTrans" cxnId="{29FFF04C-6150-4471-BC5B-FBBB094FBF14}">
      <dgm:prSet/>
      <dgm:spPr/>
      <dgm:t>
        <a:bodyPr/>
        <a:lstStyle/>
        <a:p>
          <a:endParaRPr lang="en-US" sz="3200"/>
        </a:p>
      </dgm:t>
    </dgm:pt>
    <dgm:pt modelId="{1A099E9A-23DE-4F6D-9362-395F92741643}" type="sibTrans" cxnId="{29FFF04C-6150-4471-BC5B-FBBB094FBF14}">
      <dgm:prSet/>
      <dgm:spPr/>
      <dgm:t>
        <a:bodyPr/>
        <a:lstStyle/>
        <a:p>
          <a:endParaRPr lang="en-US" sz="3200"/>
        </a:p>
      </dgm:t>
    </dgm:pt>
    <dgm:pt modelId="{5F57F7DD-61CD-4960-A78A-C68FC853E79F}">
      <dgm:prSet custT="1"/>
      <dgm:spPr/>
      <dgm:t>
        <a:bodyPr/>
        <a:lstStyle/>
        <a:p>
          <a:r>
            <a:rPr lang="en-US" sz="1200"/>
            <a:t>Watches</a:t>
          </a:r>
        </a:p>
      </dgm:t>
    </dgm:pt>
    <dgm:pt modelId="{AD98615C-0D85-440E-923F-5E674409E88F}" type="parTrans" cxnId="{2AE5649B-6702-4BF6-ACFF-D68866B7F8FD}">
      <dgm:prSet/>
      <dgm:spPr/>
      <dgm:t>
        <a:bodyPr/>
        <a:lstStyle/>
        <a:p>
          <a:endParaRPr lang="en-US" sz="3200"/>
        </a:p>
      </dgm:t>
    </dgm:pt>
    <dgm:pt modelId="{62D00559-49C2-48AF-AFD2-E105CB536942}" type="sibTrans" cxnId="{2AE5649B-6702-4BF6-ACFF-D68866B7F8FD}">
      <dgm:prSet/>
      <dgm:spPr/>
      <dgm:t>
        <a:bodyPr/>
        <a:lstStyle/>
        <a:p>
          <a:endParaRPr lang="en-US" sz="3200"/>
        </a:p>
      </dgm:t>
    </dgm:pt>
    <dgm:pt modelId="{B39FCE62-1959-455E-AF4A-DA5BB8FDBDB6}">
      <dgm:prSet custT="1"/>
      <dgm:spPr/>
      <dgm:t>
        <a:bodyPr/>
        <a:lstStyle/>
        <a:p>
          <a:r>
            <a:rPr lang="en-US" sz="1200"/>
            <a:t>(New) Automotive</a:t>
          </a:r>
        </a:p>
      </dgm:t>
    </dgm:pt>
    <dgm:pt modelId="{71DDC147-9A8F-447D-8AC9-27ABC5BB9ACA}" type="parTrans" cxnId="{F3C2F604-F164-468E-9BE2-804ED5236989}">
      <dgm:prSet/>
      <dgm:spPr/>
      <dgm:t>
        <a:bodyPr/>
        <a:lstStyle/>
        <a:p>
          <a:endParaRPr lang="en-US" sz="3200"/>
        </a:p>
      </dgm:t>
    </dgm:pt>
    <dgm:pt modelId="{DD0CAD44-5937-4DDC-8D0D-0CEBBDA922C0}" type="sibTrans" cxnId="{F3C2F604-F164-468E-9BE2-804ED5236989}">
      <dgm:prSet/>
      <dgm:spPr/>
      <dgm:t>
        <a:bodyPr/>
        <a:lstStyle/>
        <a:p>
          <a:endParaRPr lang="en-US" sz="3200"/>
        </a:p>
      </dgm:t>
    </dgm:pt>
    <dgm:pt modelId="{5AAABFEE-6788-4117-AAFB-E6F816AC9E58}">
      <dgm:prSet custT="1"/>
      <dgm:spPr/>
      <dgm:t>
        <a:bodyPr/>
        <a:lstStyle/>
        <a:p>
          <a:r>
            <a:rPr lang="en-US" sz="1200"/>
            <a:t>Free and open-source software</a:t>
          </a:r>
        </a:p>
      </dgm:t>
    </dgm:pt>
    <dgm:pt modelId="{499C98FC-CDAA-47CB-A616-15F9A5D94FC4}" type="parTrans" cxnId="{ECA5B8B0-2279-457E-9D5D-85488865C6F6}">
      <dgm:prSet/>
      <dgm:spPr/>
      <dgm:t>
        <a:bodyPr/>
        <a:lstStyle/>
        <a:p>
          <a:endParaRPr lang="en-US" sz="3200"/>
        </a:p>
      </dgm:t>
    </dgm:pt>
    <dgm:pt modelId="{79489EEE-A279-4BFC-BCBD-81C9FBA10880}" type="sibTrans" cxnId="{ECA5B8B0-2279-457E-9D5D-85488865C6F6}">
      <dgm:prSet/>
      <dgm:spPr/>
      <dgm:t>
        <a:bodyPr/>
        <a:lstStyle/>
        <a:p>
          <a:endParaRPr lang="en-US" sz="3200"/>
        </a:p>
      </dgm:t>
    </dgm:pt>
    <dgm:pt modelId="{2E88B5D5-BD3B-4882-A7D2-56B9968BFC33}">
      <dgm:prSet custT="1"/>
      <dgm:spPr/>
      <dgm:t>
        <a:bodyPr/>
        <a:lstStyle/>
        <a:p>
          <a:r>
            <a:rPr lang="en-US" sz="1200"/>
            <a:t>Used in cars – Google’s Open Automotive Alliance</a:t>
          </a:r>
        </a:p>
      </dgm:t>
    </dgm:pt>
    <dgm:pt modelId="{B877154F-AE6E-4F81-9C57-2C6C41E885A5}" type="parTrans" cxnId="{75A071CC-43C5-43D0-B276-83C6B6A2007C}">
      <dgm:prSet/>
      <dgm:spPr/>
      <dgm:t>
        <a:bodyPr/>
        <a:lstStyle/>
        <a:p>
          <a:endParaRPr lang="en-US" sz="3200"/>
        </a:p>
      </dgm:t>
    </dgm:pt>
    <dgm:pt modelId="{FC792BC3-8167-4708-B665-75C1A3AC08C6}" type="sibTrans" cxnId="{75A071CC-43C5-43D0-B276-83C6B6A2007C}">
      <dgm:prSet/>
      <dgm:spPr/>
      <dgm:t>
        <a:bodyPr/>
        <a:lstStyle/>
        <a:p>
          <a:endParaRPr lang="en-US" sz="3200"/>
        </a:p>
      </dgm:t>
    </dgm:pt>
    <dgm:pt modelId="{B816FA9F-C481-4BAE-8DDA-F34CB22766A2}">
      <dgm:prSet custT="1"/>
      <dgm:spPr/>
      <dgm:t>
        <a:bodyPr/>
        <a:lstStyle/>
        <a:p>
          <a:r>
            <a:rPr lang="en-US" sz="1200" dirty="0"/>
            <a:t>Audi, GM, Honda, Hyundai, Bentley, Chevrolet, </a:t>
          </a:r>
          <a:r>
            <a:rPr lang="en-US" sz="1200" b="1" dirty="0"/>
            <a:t>Chrysler</a:t>
          </a:r>
          <a:r>
            <a:rPr lang="en-US" sz="1200" dirty="0"/>
            <a:t>, Ford, Mazda, and many more</a:t>
          </a:r>
        </a:p>
      </dgm:t>
    </dgm:pt>
    <dgm:pt modelId="{2490BD14-91CA-432E-B281-A56167B61052}" type="parTrans" cxnId="{DFA68B41-FBC9-4E39-8152-AE5B8E1D4BD2}">
      <dgm:prSet/>
      <dgm:spPr/>
      <dgm:t>
        <a:bodyPr/>
        <a:lstStyle/>
        <a:p>
          <a:endParaRPr lang="en-US" sz="3200"/>
        </a:p>
      </dgm:t>
    </dgm:pt>
    <dgm:pt modelId="{0EF60450-A514-45CF-ACD2-D4B24ACC6B17}" type="sibTrans" cxnId="{DFA68B41-FBC9-4E39-8152-AE5B8E1D4BD2}">
      <dgm:prSet/>
      <dgm:spPr/>
      <dgm:t>
        <a:bodyPr/>
        <a:lstStyle/>
        <a:p>
          <a:endParaRPr lang="en-US" sz="3200"/>
        </a:p>
      </dgm:t>
    </dgm:pt>
    <dgm:pt modelId="{12C9B5E3-47F8-D843-8AA9-75540F7FECD7}">
      <dgm:prSet custT="1"/>
      <dgm:spPr/>
      <dgm:t>
        <a:bodyPr/>
        <a:lstStyle/>
        <a:p>
          <a:r>
            <a:rPr lang="en-US" sz="1200" dirty="0">
              <a:hlinkClick xmlns:r="http://schemas.openxmlformats.org/officeDocument/2006/relationships" r:id="rId1"/>
            </a:rPr>
            <a:t>https://</a:t>
          </a:r>
          <a:r>
            <a:rPr lang="en-US" sz="1200" dirty="0" err="1">
              <a:hlinkClick xmlns:r="http://schemas.openxmlformats.org/officeDocument/2006/relationships" r:id="rId1"/>
            </a:rPr>
            <a:t>www.openautoalliance.net</a:t>
          </a:r>
          <a:r>
            <a:rPr lang="en-US" sz="1200" dirty="0">
              <a:hlinkClick xmlns:r="http://schemas.openxmlformats.org/officeDocument/2006/relationships" r:id="rId1"/>
            </a:rPr>
            <a:t>/#press</a:t>
          </a:r>
          <a:endParaRPr lang="en-US" sz="1200" dirty="0"/>
        </a:p>
      </dgm:t>
    </dgm:pt>
    <dgm:pt modelId="{BE3D258E-27C2-A249-963E-DCF72FC15083}" type="parTrans" cxnId="{AF365154-D4BE-8E4D-932B-E5ACBA72A644}">
      <dgm:prSet/>
      <dgm:spPr/>
      <dgm:t>
        <a:bodyPr/>
        <a:lstStyle/>
        <a:p>
          <a:endParaRPr lang="en-US"/>
        </a:p>
      </dgm:t>
    </dgm:pt>
    <dgm:pt modelId="{3CCBF3FB-64AA-7541-9129-A028AFE0DAE8}" type="sibTrans" cxnId="{AF365154-D4BE-8E4D-932B-E5ACBA72A644}">
      <dgm:prSet/>
      <dgm:spPr/>
      <dgm:t>
        <a:bodyPr/>
        <a:lstStyle/>
        <a:p>
          <a:endParaRPr lang="en-US"/>
        </a:p>
      </dgm:t>
    </dgm:pt>
    <dgm:pt modelId="{82BEBD99-F4F1-9443-B740-FC8C11AD57E2}" type="pres">
      <dgm:prSet presAssocID="{5CD26AE0-BB69-4AC9-B1BA-6D015E5C7915}" presName="linear" presStyleCnt="0">
        <dgm:presLayoutVars>
          <dgm:dir/>
          <dgm:animLvl val="lvl"/>
          <dgm:resizeHandles val="exact"/>
        </dgm:presLayoutVars>
      </dgm:prSet>
      <dgm:spPr/>
    </dgm:pt>
    <dgm:pt modelId="{CCAEF38E-30D4-2B41-AC14-0F6BB803BB6E}" type="pres">
      <dgm:prSet presAssocID="{2339D52A-D518-45FA-9B2F-55EA837F19D4}" presName="parentLin" presStyleCnt="0"/>
      <dgm:spPr/>
    </dgm:pt>
    <dgm:pt modelId="{CBBA8169-3F88-A14D-95FC-AAB2E1DEDAC7}" type="pres">
      <dgm:prSet presAssocID="{2339D52A-D518-45FA-9B2F-55EA837F19D4}" presName="parentLeftMargin" presStyleLbl="node1" presStyleIdx="0" presStyleCnt="4"/>
      <dgm:spPr/>
    </dgm:pt>
    <dgm:pt modelId="{C46D8E34-225C-454C-9A7C-4E820C6D04F2}" type="pres">
      <dgm:prSet presAssocID="{2339D52A-D518-45FA-9B2F-55EA837F19D4}" presName="parentText" presStyleLbl="node1" presStyleIdx="0" presStyleCnt="4">
        <dgm:presLayoutVars>
          <dgm:chMax val="0"/>
          <dgm:bulletEnabled val="1"/>
        </dgm:presLayoutVars>
      </dgm:prSet>
      <dgm:spPr/>
    </dgm:pt>
    <dgm:pt modelId="{B11646AE-99DB-C34E-AF3F-05CF01FDF241}" type="pres">
      <dgm:prSet presAssocID="{2339D52A-D518-45FA-9B2F-55EA837F19D4}" presName="negativeSpace" presStyleCnt="0"/>
      <dgm:spPr/>
    </dgm:pt>
    <dgm:pt modelId="{926954BB-9793-C14C-BC28-CDAD38517584}" type="pres">
      <dgm:prSet presAssocID="{2339D52A-D518-45FA-9B2F-55EA837F19D4}" presName="childText" presStyleLbl="conFgAcc1" presStyleIdx="0" presStyleCnt="4">
        <dgm:presLayoutVars>
          <dgm:bulletEnabled val="1"/>
        </dgm:presLayoutVars>
      </dgm:prSet>
      <dgm:spPr/>
    </dgm:pt>
    <dgm:pt modelId="{AC1BA0DB-3A3E-D34C-98E1-7C018040E381}" type="pres">
      <dgm:prSet presAssocID="{CE2667F6-CA74-4A0D-8A76-40BA9E215CA3}" presName="spaceBetweenRectangles" presStyleCnt="0"/>
      <dgm:spPr/>
    </dgm:pt>
    <dgm:pt modelId="{76273F10-8AED-6849-A7FB-D06173AC6888}" type="pres">
      <dgm:prSet presAssocID="{8E90E58F-9AF4-4F28-84A9-898860191B3B}" presName="parentLin" presStyleCnt="0"/>
      <dgm:spPr/>
    </dgm:pt>
    <dgm:pt modelId="{6FF5A962-1B26-9344-9212-1B1BF9C7A8DA}" type="pres">
      <dgm:prSet presAssocID="{8E90E58F-9AF4-4F28-84A9-898860191B3B}" presName="parentLeftMargin" presStyleLbl="node1" presStyleIdx="0" presStyleCnt="4"/>
      <dgm:spPr/>
    </dgm:pt>
    <dgm:pt modelId="{6F6A46D4-89D8-7C49-9229-710D59752FB5}" type="pres">
      <dgm:prSet presAssocID="{8E90E58F-9AF4-4F28-84A9-898860191B3B}" presName="parentText" presStyleLbl="node1" presStyleIdx="1" presStyleCnt="4">
        <dgm:presLayoutVars>
          <dgm:chMax val="0"/>
          <dgm:bulletEnabled val="1"/>
        </dgm:presLayoutVars>
      </dgm:prSet>
      <dgm:spPr/>
    </dgm:pt>
    <dgm:pt modelId="{E28080E8-BD57-6945-B6E1-B3D15B763E99}" type="pres">
      <dgm:prSet presAssocID="{8E90E58F-9AF4-4F28-84A9-898860191B3B}" presName="negativeSpace" presStyleCnt="0"/>
      <dgm:spPr/>
    </dgm:pt>
    <dgm:pt modelId="{860C870C-760C-C440-8176-74D082C5D633}" type="pres">
      <dgm:prSet presAssocID="{8E90E58F-9AF4-4F28-84A9-898860191B3B}" presName="childText" presStyleLbl="conFgAcc1" presStyleIdx="1" presStyleCnt="4">
        <dgm:presLayoutVars>
          <dgm:bulletEnabled val="1"/>
        </dgm:presLayoutVars>
      </dgm:prSet>
      <dgm:spPr/>
    </dgm:pt>
    <dgm:pt modelId="{96E620E1-E8B3-D345-8D58-2485AEF9A635}" type="pres">
      <dgm:prSet presAssocID="{5B1F7F19-4D73-4A69-BDAB-5BE9FD965870}" presName="spaceBetweenRectangles" presStyleCnt="0"/>
      <dgm:spPr/>
    </dgm:pt>
    <dgm:pt modelId="{2FD1B721-2193-3948-9401-066F18D0C537}" type="pres">
      <dgm:prSet presAssocID="{5AAABFEE-6788-4117-AAFB-E6F816AC9E58}" presName="parentLin" presStyleCnt="0"/>
      <dgm:spPr/>
    </dgm:pt>
    <dgm:pt modelId="{E5FD8201-B65A-6E48-8B37-59BA797649C4}" type="pres">
      <dgm:prSet presAssocID="{5AAABFEE-6788-4117-AAFB-E6F816AC9E58}" presName="parentLeftMargin" presStyleLbl="node1" presStyleIdx="1" presStyleCnt="4"/>
      <dgm:spPr/>
    </dgm:pt>
    <dgm:pt modelId="{32BE52D9-8795-A344-A8EB-03DEECC6AB32}" type="pres">
      <dgm:prSet presAssocID="{5AAABFEE-6788-4117-AAFB-E6F816AC9E58}" presName="parentText" presStyleLbl="node1" presStyleIdx="2" presStyleCnt="4">
        <dgm:presLayoutVars>
          <dgm:chMax val="0"/>
          <dgm:bulletEnabled val="1"/>
        </dgm:presLayoutVars>
      </dgm:prSet>
      <dgm:spPr/>
    </dgm:pt>
    <dgm:pt modelId="{B4571278-41E7-1649-9372-759F3DCC2910}" type="pres">
      <dgm:prSet presAssocID="{5AAABFEE-6788-4117-AAFB-E6F816AC9E58}" presName="negativeSpace" presStyleCnt="0"/>
      <dgm:spPr/>
    </dgm:pt>
    <dgm:pt modelId="{E4FCF127-C192-A942-9A03-FF87B200BBFA}" type="pres">
      <dgm:prSet presAssocID="{5AAABFEE-6788-4117-AAFB-E6F816AC9E58}" presName="childText" presStyleLbl="conFgAcc1" presStyleIdx="2" presStyleCnt="4">
        <dgm:presLayoutVars>
          <dgm:bulletEnabled val="1"/>
        </dgm:presLayoutVars>
      </dgm:prSet>
      <dgm:spPr/>
    </dgm:pt>
    <dgm:pt modelId="{7734277F-5C52-9B40-9DAA-F12BE18F254E}" type="pres">
      <dgm:prSet presAssocID="{79489EEE-A279-4BFC-BCBD-81C9FBA10880}" presName="spaceBetweenRectangles" presStyleCnt="0"/>
      <dgm:spPr/>
    </dgm:pt>
    <dgm:pt modelId="{DA4ED0D1-7E94-AC40-AB60-22294CF0C205}" type="pres">
      <dgm:prSet presAssocID="{2E88B5D5-BD3B-4882-A7D2-56B9968BFC33}" presName="parentLin" presStyleCnt="0"/>
      <dgm:spPr/>
    </dgm:pt>
    <dgm:pt modelId="{5830AF0B-0B83-3D45-8F88-15B1871E5528}" type="pres">
      <dgm:prSet presAssocID="{2E88B5D5-BD3B-4882-A7D2-56B9968BFC33}" presName="parentLeftMargin" presStyleLbl="node1" presStyleIdx="2" presStyleCnt="4"/>
      <dgm:spPr/>
    </dgm:pt>
    <dgm:pt modelId="{10892746-59AE-1945-8DB6-589341B7D943}" type="pres">
      <dgm:prSet presAssocID="{2E88B5D5-BD3B-4882-A7D2-56B9968BFC33}" presName="parentText" presStyleLbl="node1" presStyleIdx="3" presStyleCnt="4">
        <dgm:presLayoutVars>
          <dgm:chMax val="0"/>
          <dgm:bulletEnabled val="1"/>
        </dgm:presLayoutVars>
      </dgm:prSet>
      <dgm:spPr/>
    </dgm:pt>
    <dgm:pt modelId="{B6BE339D-B79F-5D45-8DA1-0FE445E25CAB}" type="pres">
      <dgm:prSet presAssocID="{2E88B5D5-BD3B-4882-A7D2-56B9968BFC33}" presName="negativeSpace" presStyleCnt="0"/>
      <dgm:spPr/>
    </dgm:pt>
    <dgm:pt modelId="{F527BF53-78F9-F745-950C-E0B7844A50BE}" type="pres">
      <dgm:prSet presAssocID="{2E88B5D5-BD3B-4882-A7D2-56B9968BFC33}" presName="childText" presStyleLbl="conFgAcc1" presStyleIdx="3" presStyleCnt="4">
        <dgm:presLayoutVars>
          <dgm:bulletEnabled val="1"/>
        </dgm:presLayoutVars>
      </dgm:prSet>
      <dgm:spPr/>
    </dgm:pt>
  </dgm:ptLst>
  <dgm:cxnLst>
    <dgm:cxn modelId="{F3C2F604-F164-468E-9BE2-804ED5236989}" srcId="{8E90E58F-9AF4-4F28-84A9-898860191B3B}" destId="{B39FCE62-1959-455E-AF4A-DA5BB8FDBDB6}" srcOrd="3" destOrd="0" parTransId="{71DDC147-9A8F-447D-8AC9-27ABC5BB9ACA}" sibTransId="{DD0CAD44-5937-4DDC-8D0D-0CEBBDA922C0}"/>
    <dgm:cxn modelId="{CDF3FC1C-1CC2-2E49-AB32-2B2ED215B1AA}" type="presOf" srcId="{8E90E58F-9AF4-4F28-84A9-898860191B3B}" destId="{6FF5A962-1B26-9344-9212-1B1BF9C7A8DA}" srcOrd="0" destOrd="0" presId="urn:microsoft.com/office/officeart/2005/8/layout/list1"/>
    <dgm:cxn modelId="{8B2AEE27-2C4A-4146-A4C5-7266A513D8FE}" type="presOf" srcId="{5AAABFEE-6788-4117-AAFB-E6F816AC9E58}" destId="{32BE52D9-8795-A344-A8EB-03DEECC6AB32}" srcOrd="1" destOrd="0" presId="urn:microsoft.com/office/officeart/2005/8/layout/list1"/>
    <dgm:cxn modelId="{782B602B-A27D-D149-868C-E9A07C754437}" type="presOf" srcId="{2339D52A-D518-45FA-9B2F-55EA837F19D4}" destId="{CBBA8169-3F88-A14D-95FC-AAB2E1DEDAC7}" srcOrd="0" destOrd="0" presId="urn:microsoft.com/office/officeart/2005/8/layout/list1"/>
    <dgm:cxn modelId="{5F5A072E-1BC9-5048-B0B0-ADB52FCDB997}" type="presOf" srcId="{2E88B5D5-BD3B-4882-A7D2-56B9968BFC33}" destId="{10892746-59AE-1945-8DB6-589341B7D943}" srcOrd="1" destOrd="0" presId="urn:microsoft.com/office/officeart/2005/8/layout/list1"/>
    <dgm:cxn modelId="{DFA68B41-FBC9-4E39-8152-AE5B8E1D4BD2}" srcId="{2E88B5D5-BD3B-4882-A7D2-56B9968BFC33}" destId="{B816FA9F-C481-4BAE-8DDA-F34CB22766A2}" srcOrd="0" destOrd="0" parTransId="{2490BD14-91CA-432E-B281-A56167B61052}" sibTransId="{0EF60450-A514-45CF-ACD2-D4B24ACC6B17}"/>
    <dgm:cxn modelId="{C66DF446-A4A2-3043-852A-9419D0B980D8}" type="presOf" srcId="{5F57F7DD-61CD-4960-A78A-C68FC853E79F}" destId="{860C870C-760C-C440-8176-74D082C5D633}" srcOrd="0" destOrd="2" presId="urn:microsoft.com/office/officeart/2005/8/layout/list1"/>
    <dgm:cxn modelId="{29FFF04C-6150-4471-BC5B-FBBB094FBF14}" srcId="{8E90E58F-9AF4-4F28-84A9-898860191B3B}" destId="{65339E2A-5745-49F3-81E2-AFFBBA5B7B79}" srcOrd="1" destOrd="0" parTransId="{104E003C-729D-4856-9A81-03580DB65C71}" sibTransId="{1A099E9A-23DE-4F6D-9362-395F92741643}"/>
    <dgm:cxn modelId="{AF365154-D4BE-8E4D-932B-E5ACBA72A644}" srcId="{2E88B5D5-BD3B-4882-A7D2-56B9968BFC33}" destId="{12C9B5E3-47F8-D843-8AA9-75540F7FECD7}" srcOrd="1" destOrd="0" parTransId="{BE3D258E-27C2-A249-963E-DCF72FC15083}" sibTransId="{3CCBF3FB-64AA-7541-9129-A028AFE0DAE8}"/>
    <dgm:cxn modelId="{CB269955-4DE2-485E-8837-C58571088A7E}" srcId="{8E90E58F-9AF4-4F28-84A9-898860191B3B}" destId="{E2B7EAE3-3BB8-4395-B066-631AAB9C5541}" srcOrd="0" destOrd="0" parTransId="{71498475-38F6-42B0-B0EB-9F035D1D2385}" sibTransId="{5C2493FD-C068-4A8B-AAFA-2FA734CF4F61}"/>
    <dgm:cxn modelId="{822BD559-6BEA-4845-A5D6-C1DA705D4180}" srcId="{5CD26AE0-BB69-4AC9-B1BA-6D015E5C7915}" destId="{2339D52A-D518-45FA-9B2F-55EA837F19D4}" srcOrd="0" destOrd="0" parTransId="{0BA659D7-C371-4AE2-AA65-F2BF2611558D}" sibTransId="{CE2667F6-CA74-4A0D-8A76-40BA9E215CA3}"/>
    <dgm:cxn modelId="{80D31D5E-5AD1-C940-B81D-389F6C308DF0}" type="presOf" srcId="{B39FCE62-1959-455E-AF4A-DA5BB8FDBDB6}" destId="{860C870C-760C-C440-8176-74D082C5D633}" srcOrd="0" destOrd="3" presId="urn:microsoft.com/office/officeart/2005/8/layout/list1"/>
    <dgm:cxn modelId="{9E0B6C61-45F8-F44D-9652-157CF832F819}" type="presOf" srcId="{5CD26AE0-BB69-4AC9-B1BA-6D015E5C7915}" destId="{82BEBD99-F4F1-9443-B740-FC8C11AD57E2}" srcOrd="0" destOrd="0" presId="urn:microsoft.com/office/officeart/2005/8/layout/list1"/>
    <dgm:cxn modelId="{8A26737D-B641-924F-9AD7-485FA2D9A7CA}" type="presOf" srcId="{B816FA9F-C481-4BAE-8DDA-F34CB22766A2}" destId="{F527BF53-78F9-F745-950C-E0B7844A50BE}" srcOrd="0" destOrd="0" presId="urn:microsoft.com/office/officeart/2005/8/layout/list1"/>
    <dgm:cxn modelId="{15678D82-1804-48E5-97B5-7D4544568DA1}" srcId="{5CD26AE0-BB69-4AC9-B1BA-6D015E5C7915}" destId="{8E90E58F-9AF4-4F28-84A9-898860191B3B}" srcOrd="1" destOrd="0" parTransId="{144326B1-92F1-41EE-83F6-CF6263586E44}" sibTransId="{5B1F7F19-4D73-4A69-BDAB-5BE9FD965870}"/>
    <dgm:cxn modelId="{45AFB98E-3DD9-D84D-AE55-B624644956A8}" type="presOf" srcId="{2339D52A-D518-45FA-9B2F-55EA837F19D4}" destId="{C46D8E34-225C-454C-9A7C-4E820C6D04F2}" srcOrd="1" destOrd="0" presId="urn:microsoft.com/office/officeart/2005/8/layout/list1"/>
    <dgm:cxn modelId="{2AE5649B-6702-4BF6-ACFF-D68866B7F8FD}" srcId="{8E90E58F-9AF4-4F28-84A9-898860191B3B}" destId="{5F57F7DD-61CD-4960-A78A-C68FC853E79F}" srcOrd="2" destOrd="0" parTransId="{AD98615C-0D85-440E-923F-5E674409E88F}" sibTransId="{62D00559-49C2-48AF-AFD2-E105CB536942}"/>
    <dgm:cxn modelId="{9218DBA0-3C14-DB4A-BE52-6CA8BF57AA7F}" type="presOf" srcId="{5AAABFEE-6788-4117-AAFB-E6F816AC9E58}" destId="{E5FD8201-B65A-6E48-8B37-59BA797649C4}" srcOrd="0" destOrd="0" presId="urn:microsoft.com/office/officeart/2005/8/layout/list1"/>
    <dgm:cxn modelId="{318BB0AE-A57B-0B4E-BE7C-66032EFFAFDE}" type="presOf" srcId="{8E90E58F-9AF4-4F28-84A9-898860191B3B}" destId="{6F6A46D4-89D8-7C49-9229-710D59752FB5}" srcOrd="1" destOrd="0" presId="urn:microsoft.com/office/officeart/2005/8/layout/list1"/>
    <dgm:cxn modelId="{ECA5B8B0-2279-457E-9D5D-85488865C6F6}" srcId="{5CD26AE0-BB69-4AC9-B1BA-6D015E5C7915}" destId="{5AAABFEE-6788-4117-AAFB-E6F816AC9E58}" srcOrd="2" destOrd="0" parTransId="{499C98FC-CDAA-47CB-A616-15F9A5D94FC4}" sibTransId="{79489EEE-A279-4BFC-BCBD-81C9FBA10880}"/>
    <dgm:cxn modelId="{7B4F71C5-D67F-B947-8E50-A63C7EEF6DE2}" type="presOf" srcId="{E2B7EAE3-3BB8-4395-B066-631AAB9C5541}" destId="{860C870C-760C-C440-8176-74D082C5D633}" srcOrd="0" destOrd="0" presId="urn:microsoft.com/office/officeart/2005/8/layout/list1"/>
    <dgm:cxn modelId="{75A071CC-43C5-43D0-B276-83C6B6A2007C}" srcId="{5CD26AE0-BB69-4AC9-B1BA-6D015E5C7915}" destId="{2E88B5D5-BD3B-4882-A7D2-56B9968BFC33}" srcOrd="3" destOrd="0" parTransId="{B877154F-AE6E-4F81-9C57-2C6C41E885A5}" sibTransId="{FC792BC3-8167-4708-B665-75C1A3AC08C6}"/>
    <dgm:cxn modelId="{404323D1-96FC-8544-BB8F-17F6374038C0}" type="presOf" srcId="{12C9B5E3-47F8-D843-8AA9-75540F7FECD7}" destId="{F527BF53-78F9-F745-950C-E0B7844A50BE}" srcOrd="0" destOrd="1" presId="urn:microsoft.com/office/officeart/2005/8/layout/list1"/>
    <dgm:cxn modelId="{42BA99EE-D7E2-9A4E-8EB9-46945CC9E4CE}" type="presOf" srcId="{65339E2A-5745-49F3-81E2-AFFBBA5B7B79}" destId="{860C870C-760C-C440-8176-74D082C5D633}" srcOrd="0" destOrd="1" presId="urn:microsoft.com/office/officeart/2005/8/layout/list1"/>
    <dgm:cxn modelId="{D07B6DF3-2A11-AA49-97BE-3E3BE47E2E96}" type="presOf" srcId="{2E88B5D5-BD3B-4882-A7D2-56B9968BFC33}" destId="{5830AF0B-0B83-3D45-8F88-15B1871E5528}" srcOrd="0" destOrd="0" presId="urn:microsoft.com/office/officeart/2005/8/layout/list1"/>
    <dgm:cxn modelId="{BFCFE461-331C-964B-A01D-C2CF46A1C311}" type="presParOf" srcId="{82BEBD99-F4F1-9443-B740-FC8C11AD57E2}" destId="{CCAEF38E-30D4-2B41-AC14-0F6BB803BB6E}" srcOrd="0" destOrd="0" presId="urn:microsoft.com/office/officeart/2005/8/layout/list1"/>
    <dgm:cxn modelId="{12D39E44-F220-B74B-88F0-8A2C1B1292A1}" type="presParOf" srcId="{CCAEF38E-30D4-2B41-AC14-0F6BB803BB6E}" destId="{CBBA8169-3F88-A14D-95FC-AAB2E1DEDAC7}" srcOrd="0" destOrd="0" presId="urn:microsoft.com/office/officeart/2005/8/layout/list1"/>
    <dgm:cxn modelId="{E5EF1076-D409-F94A-815D-3EC035899F0B}" type="presParOf" srcId="{CCAEF38E-30D4-2B41-AC14-0F6BB803BB6E}" destId="{C46D8E34-225C-454C-9A7C-4E820C6D04F2}" srcOrd="1" destOrd="0" presId="urn:microsoft.com/office/officeart/2005/8/layout/list1"/>
    <dgm:cxn modelId="{816D46E0-A0BC-9F4F-B1E9-B7F2FE9A0EB7}" type="presParOf" srcId="{82BEBD99-F4F1-9443-B740-FC8C11AD57E2}" destId="{B11646AE-99DB-C34E-AF3F-05CF01FDF241}" srcOrd="1" destOrd="0" presId="urn:microsoft.com/office/officeart/2005/8/layout/list1"/>
    <dgm:cxn modelId="{D0E06D3F-B720-174D-AEDC-87560DE3D617}" type="presParOf" srcId="{82BEBD99-F4F1-9443-B740-FC8C11AD57E2}" destId="{926954BB-9793-C14C-BC28-CDAD38517584}" srcOrd="2" destOrd="0" presId="urn:microsoft.com/office/officeart/2005/8/layout/list1"/>
    <dgm:cxn modelId="{C4EEB531-C115-1445-A8DC-50B05B352861}" type="presParOf" srcId="{82BEBD99-F4F1-9443-B740-FC8C11AD57E2}" destId="{AC1BA0DB-3A3E-D34C-98E1-7C018040E381}" srcOrd="3" destOrd="0" presId="urn:microsoft.com/office/officeart/2005/8/layout/list1"/>
    <dgm:cxn modelId="{B58FACA3-8751-0D40-B2E0-3F5066946907}" type="presParOf" srcId="{82BEBD99-F4F1-9443-B740-FC8C11AD57E2}" destId="{76273F10-8AED-6849-A7FB-D06173AC6888}" srcOrd="4" destOrd="0" presId="urn:microsoft.com/office/officeart/2005/8/layout/list1"/>
    <dgm:cxn modelId="{3FE9DC52-4C78-5744-A4F9-5AFBD3F1F184}" type="presParOf" srcId="{76273F10-8AED-6849-A7FB-D06173AC6888}" destId="{6FF5A962-1B26-9344-9212-1B1BF9C7A8DA}" srcOrd="0" destOrd="0" presId="urn:microsoft.com/office/officeart/2005/8/layout/list1"/>
    <dgm:cxn modelId="{1405C996-35CE-5D47-876C-37E134A18F16}" type="presParOf" srcId="{76273F10-8AED-6849-A7FB-D06173AC6888}" destId="{6F6A46D4-89D8-7C49-9229-710D59752FB5}" srcOrd="1" destOrd="0" presId="urn:microsoft.com/office/officeart/2005/8/layout/list1"/>
    <dgm:cxn modelId="{260386AB-40E7-BF41-B5F5-D81837425276}" type="presParOf" srcId="{82BEBD99-F4F1-9443-B740-FC8C11AD57E2}" destId="{E28080E8-BD57-6945-B6E1-B3D15B763E99}" srcOrd="5" destOrd="0" presId="urn:microsoft.com/office/officeart/2005/8/layout/list1"/>
    <dgm:cxn modelId="{F41CA579-B58F-6545-B2A0-BCE8CEE6E026}" type="presParOf" srcId="{82BEBD99-F4F1-9443-B740-FC8C11AD57E2}" destId="{860C870C-760C-C440-8176-74D082C5D633}" srcOrd="6" destOrd="0" presId="urn:microsoft.com/office/officeart/2005/8/layout/list1"/>
    <dgm:cxn modelId="{F02925AC-0B4A-D34D-BF08-935DBE4F15A6}" type="presParOf" srcId="{82BEBD99-F4F1-9443-B740-FC8C11AD57E2}" destId="{96E620E1-E8B3-D345-8D58-2485AEF9A635}" srcOrd="7" destOrd="0" presId="urn:microsoft.com/office/officeart/2005/8/layout/list1"/>
    <dgm:cxn modelId="{0376E78C-A3BD-8344-B156-4B89DFB58D02}" type="presParOf" srcId="{82BEBD99-F4F1-9443-B740-FC8C11AD57E2}" destId="{2FD1B721-2193-3948-9401-066F18D0C537}" srcOrd="8" destOrd="0" presId="urn:microsoft.com/office/officeart/2005/8/layout/list1"/>
    <dgm:cxn modelId="{F932F36D-2DA5-BE46-80DD-B45F67757528}" type="presParOf" srcId="{2FD1B721-2193-3948-9401-066F18D0C537}" destId="{E5FD8201-B65A-6E48-8B37-59BA797649C4}" srcOrd="0" destOrd="0" presId="urn:microsoft.com/office/officeart/2005/8/layout/list1"/>
    <dgm:cxn modelId="{925AD178-409B-0544-9E6F-DAAB5B4DF85F}" type="presParOf" srcId="{2FD1B721-2193-3948-9401-066F18D0C537}" destId="{32BE52D9-8795-A344-A8EB-03DEECC6AB32}" srcOrd="1" destOrd="0" presId="urn:microsoft.com/office/officeart/2005/8/layout/list1"/>
    <dgm:cxn modelId="{D0330555-F3A5-1F49-A7BD-1A81E06C6437}" type="presParOf" srcId="{82BEBD99-F4F1-9443-B740-FC8C11AD57E2}" destId="{B4571278-41E7-1649-9372-759F3DCC2910}" srcOrd="9" destOrd="0" presId="urn:microsoft.com/office/officeart/2005/8/layout/list1"/>
    <dgm:cxn modelId="{E5E6AC35-7EEA-004F-9F67-AF4103969451}" type="presParOf" srcId="{82BEBD99-F4F1-9443-B740-FC8C11AD57E2}" destId="{E4FCF127-C192-A942-9A03-FF87B200BBFA}" srcOrd="10" destOrd="0" presId="urn:microsoft.com/office/officeart/2005/8/layout/list1"/>
    <dgm:cxn modelId="{296529FA-EE2D-6F49-95E8-D237B49AC457}" type="presParOf" srcId="{82BEBD99-F4F1-9443-B740-FC8C11AD57E2}" destId="{7734277F-5C52-9B40-9DAA-F12BE18F254E}" srcOrd="11" destOrd="0" presId="urn:microsoft.com/office/officeart/2005/8/layout/list1"/>
    <dgm:cxn modelId="{9B680507-4041-6447-9832-062778D4B5DC}" type="presParOf" srcId="{82BEBD99-F4F1-9443-B740-FC8C11AD57E2}" destId="{DA4ED0D1-7E94-AC40-AB60-22294CF0C205}" srcOrd="12" destOrd="0" presId="urn:microsoft.com/office/officeart/2005/8/layout/list1"/>
    <dgm:cxn modelId="{65CC9A7D-D041-D04F-9C07-2B3ADB0C9C01}" type="presParOf" srcId="{DA4ED0D1-7E94-AC40-AB60-22294CF0C205}" destId="{5830AF0B-0B83-3D45-8F88-15B1871E5528}" srcOrd="0" destOrd="0" presId="urn:microsoft.com/office/officeart/2005/8/layout/list1"/>
    <dgm:cxn modelId="{24DA9725-16C6-C346-BE89-6B5ECDB011B2}" type="presParOf" srcId="{DA4ED0D1-7E94-AC40-AB60-22294CF0C205}" destId="{10892746-59AE-1945-8DB6-589341B7D943}" srcOrd="1" destOrd="0" presId="urn:microsoft.com/office/officeart/2005/8/layout/list1"/>
    <dgm:cxn modelId="{984604D8-889E-5A48-90C7-82846FB7C670}" type="presParOf" srcId="{82BEBD99-F4F1-9443-B740-FC8C11AD57E2}" destId="{B6BE339D-B79F-5D45-8DA1-0FE445E25CAB}" srcOrd="13" destOrd="0" presId="urn:microsoft.com/office/officeart/2005/8/layout/list1"/>
    <dgm:cxn modelId="{645324FE-9B28-2E4E-8D75-918E9C174A4A}" type="presParOf" srcId="{82BEBD99-F4F1-9443-B740-FC8C11AD57E2}" destId="{F527BF53-78F9-F745-950C-E0B7844A50BE}"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0CCFD1-D90D-4B26-A47B-9FB20BEA98C5}" type="doc">
      <dgm:prSet loTypeId="urn:microsoft.com/office/officeart/2005/8/layout/vProcess5" loCatId="process" qsTypeId="urn:microsoft.com/office/officeart/2005/8/quickstyle/simple4" qsCatId="simple" csTypeId="urn:microsoft.com/office/officeart/2005/8/colors/colorful5" csCatId="colorful" phldr="1"/>
      <dgm:spPr/>
      <dgm:t>
        <a:bodyPr/>
        <a:lstStyle/>
        <a:p>
          <a:endParaRPr lang="en-US"/>
        </a:p>
      </dgm:t>
    </dgm:pt>
    <dgm:pt modelId="{B244C398-336A-47A1-90E7-C7DF26D248F2}">
      <dgm:prSet/>
      <dgm:spPr/>
      <dgm:t>
        <a:bodyPr/>
        <a:lstStyle/>
        <a:p>
          <a:r>
            <a:rPr lang="en-US"/>
            <a:t>Java Development Kit (JDK)</a:t>
          </a:r>
        </a:p>
      </dgm:t>
    </dgm:pt>
    <dgm:pt modelId="{20D78BC3-2E8E-4371-8E29-608F11178E0D}" type="parTrans" cxnId="{15412C8E-0B26-454C-946B-72B023B256B0}">
      <dgm:prSet/>
      <dgm:spPr/>
      <dgm:t>
        <a:bodyPr/>
        <a:lstStyle/>
        <a:p>
          <a:endParaRPr lang="en-US"/>
        </a:p>
      </dgm:t>
    </dgm:pt>
    <dgm:pt modelId="{FAB791D8-2562-45D1-8817-E1A06C6F7814}" type="sibTrans" cxnId="{15412C8E-0B26-454C-946B-72B023B256B0}">
      <dgm:prSet/>
      <dgm:spPr>
        <a:solidFill>
          <a:schemeClr val="bg1"/>
        </a:solidFill>
        <a:ln>
          <a:solidFill>
            <a:schemeClr val="bg1">
              <a:alpha val="90000"/>
            </a:schemeClr>
          </a:solidFill>
        </a:ln>
      </dgm:spPr>
      <dgm:t>
        <a:bodyPr/>
        <a:lstStyle/>
        <a:p>
          <a:endParaRPr lang="en-US"/>
        </a:p>
      </dgm:t>
    </dgm:pt>
    <dgm:pt modelId="{F61B98C1-4A26-4393-8824-CA7EBA94480D}">
      <dgm:prSet/>
      <dgm:spPr/>
      <dgm:t>
        <a:bodyPr/>
        <a:lstStyle/>
        <a:p>
          <a:r>
            <a:rPr lang="en-US"/>
            <a:t>Android Studio – Official Android IDE</a:t>
          </a:r>
        </a:p>
      </dgm:t>
    </dgm:pt>
    <dgm:pt modelId="{B38D6E18-329E-4F3D-A07E-816D6C1926A6}" type="parTrans" cxnId="{4F06EB8C-35A7-4817-A96C-3E64BE4D1A69}">
      <dgm:prSet/>
      <dgm:spPr/>
      <dgm:t>
        <a:bodyPr/>
        <a:lstStyle/>
        <a:p>
          <a:endParaRPr lang="en-US"/>
        </a:p>
      </dgm:t>
    </dgm:pt>
    <dgm:pt modelId="{5E16352D-B274-412C-B31D-9692B0683CBC}" type="sibTrans" cxnId="{4F06EB8C-35A7-4817-A96C-3E64BE4D1A69}">
      <dgm:prSet/>
      <dgm:spPr>
        <a:solidFill>
          <a:schemeClr val="bg1"/>
        </a:solidFill>
        <a:ln>
          <a:solidFill>
            <a:schemeClr val="bg1">
              <a:alpha val="90000"/>
            </a:schemeClr>
          </a:solidFill>
        </a:ln>
      </dgm:spPr>
      <dgm:t>
        <a:bodyPr/>
        <a:lstStyle/>
        <a:p>
          <a:endParaRPr lang="en-US"/>
        </a:p>
      </dgm:t>
    </dgm:pt>
    <dgm:pt modelId="{7360C6AB-B416-4F0C-885D-DDB5B4BA82CA}">
      <dgm:prSet/>
      <dgm:spPr/>
      <dgm:t>
        <a:bodyPr/>
        <a:lstStyle/>
        <a:p>
          <a:r>
            <a:rPr lang="en-US"/>
            <a:t>Android Software Development Kit (SDK)</a:t>
          </a:r>
        </a:p>
      </dgm:t>
    </dgm:pt>
    <dgm:pt modelId="{10CCF7FB-C9D7-4585-8693-62362A39FB69}" type="parTrans" cxnId="{BEBF967A-19BE-4E8E-A121-104D307A157E}">
      <dgm:prSet/>
      <dgm:spPr/>
      <dgm:t>
        <a:bodyPr/>
        <a:lstStyle/>
        <a:p>
          <a:endParaRPr lang="en-US"/>
        </a:p>
      </dgm:t>
    </dgm:pt>
    <dgm:pt modelId="{708F6C9B-275A-4F67-A9F1-01195E05CEB9}" type="sibTrans" cxnId="{BEBF967A-19BE-4E8E-A121-104D307A157E}">
      <dgm:prSet/>
      <dgm:spPr/>
      <dgm:t>
        <a:bodyPr/>
        <a:lstStyle/>
        <a:p>
          <a:endParaRPr lang="en-US"/>
        </a:p>
      </dgm:t>
    </dgm:pt>
    <dgm:pt modelId="{94F7580B-F43C-476F-ABA2-9C6701AD7028}" type="pres">
      <dgm:prSet presAssocID="{480CCFD1-D90D-4B26-A47B-9FB20BEA98C5}" presName="outerComposite" presStyleCnt="0">
        <dgm:presLayoutVars>
          <dgm:chMax val="5"/>
          <dgm:dir/>
          <dgm:resizeHandles val="exact"/>
        </dgm:presLayoutVars>
      </dgm:prSet>
      <dgm:spPr/>
    </dgm:pt>
    <dgm:pt modelId="{E02D9990-A2A7-484B-827A-BBC197D1EF45}" type="pres">
      <dgm:prSet presAssocID="{480CCFD1-D90D-4B26-A47B-9FB20BEA98C5}" presName="dummyMaxCanvas" presStyleCnt="0">
        <dgm:presLayoutVars/>
      </dgm:prSet>
      <dgm:spPr/>
    </dgm:pt>
    <dgm:pt modelId="{24B0527C-A3A2-4BAB-A738-46DD226E7E29}" type="pres">
      <dgm:prSet presAssocID="{480CCFD1-D90D-4B26-A47B-9FB20BEA98C5}" presName="ThreeNodes_1" presStyleLbl="node1" presStyleIdx="0" presStyleCnt="3">
        <dgm:presLayoutVars>
          <dgm:bulletEnabled val="1"/>
        </dgm:presLayoutVars>
      </dgm:prSet>
      <dgm:spPr/>
    </dgm:pt>
    <dgm:pt modelId="{98A6EF1D-BE1A-4F7D-86BE-EBB86E448878}" type="pres">
      <dgm:prSet presAssocID="{480CCFD1-D90D-4B26-A47B-9FB20BEA98C5}" presName="ThreeNodes_2" presStyleLbl="node1" presStyleIdx="1" presStyleCnt="3">
        <dgm:presLayoutVars>
          <dgm:bulletEnabled val="1"/>
        </dgm:presLayoutVars>
      </dgm:prSet>
      <dgm:spPr/>
    </dgm:pt>
    <dgm:pt modelId="{566FF305-8989-49B1-ADE8-DF78A164E003}" type="pres">
      <dgm:prSet presAssocID="{480CCFD1-D90D-4B26-A47B-9FB20BEA98C5}" presName="ThreeNodes_3" presStyleLbl="node1" presStyleIdx="2" presStyleCnt="3">
        <dgm:presLayoutVars>
          <dgm:bulletEnabled val="1"/>
        </dgm:presLayoutVars>
      </dgm:prSet>
      <dgm:spPr/>
    </dgm:pt>
    <dgm:pt modelId="{93AFD241-34D3-41AC-B12B-11B5C3D861AA}" type="pres">
      <dgm:prSet presAssocID="{480CCFD1-D90D-4B26-A47B-9FB20BEA98C5}" presName="ThreeConn_1-2" presStyleLbl="fgAccFollowNode1" presStyleIdx="0" presStyleCnt="2" custScaleX="44870" custScaleY="46289" custLinFactX="-600000" custLinFactY="100000" custLinFactNeighborX="-605052" custLinFactNeighborY="150069">
        <dgm:presLayoutVars>
          <dgm:bulletEnabled val="1"/>
        </dgm:presLayoutVars>
      </dgm:prSet>
      <dgm:spPr/>
    </dgm:pt>
    <dgm:pt modelId="{F2F2DF7F-FE7B-409E-BFBD-3050F45A9306}" type="pres">
      <dgm:prSet presAssocID="{480CCFD1-D90D-4B26-A47B-9FB20BEA98C5}" presName="ThreeConn_2-3" presStyleLbl="fgAccFollowNode1" presStyleIdx="1" presStyleCnt="2" custScaleX="44870" custScaleY="46289" custLinFactX="-600000" custLinFactNeighborX="-605052" custLinFactNeighborY="71608">
        <dgm:presLayoutVars>
          <dgm:bulletEnabled val="1"/>
        </dgm:presLayoutVars>
      </dgm:prSet>
      <dgm:spPr/>
    </dgm:pt>
    <dgm:pt modelId="{9DBE503A-C348-4EE9-93D8-16BA7FA09D3B}" type="pres">
      <dgm:prSet presAssocID="{480CCFD1-D90D-4B26-A47B-9FB20BEA98C5}" presName="ThreeNodes_1_text" presStyleLbl="node1" presStyleIdx="2" presStyleCnt="3">
        <dgm:presLayoutVars>
          <dgm:bulletEnabled val="1"/>
        </dgm:presLayoutVars>
      </dgm:prSet>
      <dgm:spPr/>
    </dgm:pt>
    <dgm:pt modelId="{A81150C7-BE12-437D-86BD-C10FFE587C7C}" type="pres">
      <dgm:prSet presAssocID="{480CCFD1-D90D-4B26-A47B-9FB20BEA98C5}" presName="ThreeNodes_2_text" presStyleLbl="node1" presStyleIdx="2" presStyleCnt="3">
        <dgm:presLayoutVars>
          <dgm:bulletEnabled val="1"/>
        </dgm:presLayoutVars>
      </dgm:prSet>
      <dgm:spPr/>
    </dgm:pt>
    <dgm:pt modelId="{E1795AF2-49CB-4CD3-A977-4EBA658EA1F1}" type="pres">
      <dgm:prSet presAssocID="{480CCFD1-D90D-4B26-A47B-9FB20BEA98C5}" presName="ThreeNodes_3_text" presStyleLbl="node1" presStyleIdx="2" presStyleCnt="3">
        <dgm:presLayoutVars>
          <dgm:bulletEnabled val="1"/>
        </dgm:presLayoutVars>
      </dgm:prSet>
      <dgm:spPr/>
    </dgm:pt>
  </dgm:ptLst>
  <dgm:cxnLst>
    <dgm:cxn modelId="{6E120608-C2AE-4555-A710-1FB6A1AF41D7}" type="presOf" srcId="{480CCFD1-D90D-4B26-A47B-9FB20BEA98C5}" destId="{94F7580B-F43C-476F-ABA2-9C6701AD7028}" srcOrd="0" destOrd="0" presId="urn:microsoft.com/office/officeart/2005/8/layout/vProcess5"/>
    <dgm:cxn modelId="{9185940B-F846-4FF8-A367-2BDCD3EFC3BF}" type="presOf" srcId="{5E16352D-B274-412C-B31D-9692B0683CBC}" destId="{F2F2DF7F-FE7B-409E-BFBD-3050F45A9306}" srcOrd="0" destOrd="0" presId="urn:microsoft.com/office/officeart/2005/8/layout/vProcess5"/>
    <dgm:cxn modelId="{13E5EA22-D34A-4434-83AC-669470CAF23D}" type="presOf" srcId="{B244C398-336A-47A1-90E7-C7DF26D248F2}" destId="{9DBE503A-C348-4EE9-93D8-16BA7FA09D3B}" srcOrd="1" destOrd="0" presId="urn:microsoft.com/office/officeart/2005/8/layout/vProcess5"/>
    <dgm:cxn modelId="{12CDB625-78B5-42B8-9E8F-5EAB67E2088B}" type="presOf" srcId="{FAB791D8-2562-45D1-8817-E1A06C6F7814}" destId="{93AFD241-34D3-41AC-B12B-11B5C3D861AA}" srcOrd="0" destOrd="0" presId="urn:microsoft.com/office/officeart/2005/8/layout/vProcess5"/>
    <dgm:cxn modelId="{50588633-CAE2-4D8D-B9C1-033F60AF2215}" type="presOf" srcId="{7360C6AB-B416-4F0C-885D-DDB5B4BA82CA}" destId="{E1795AF2-49CB-4CD3-A977-4EBA658EA1F1}" srcOrd="1" destOrd="0" presId="urn:microsoft.com/office/officeart/2005/8/layout/vProcess5"/>
    <dgm:cxn modelId="{8BD2686B-87A0-4D67-80CD-232E10A32B02}" type="presOf" srcId="{F61B98C1-4A26-4393-8824-CA7EBA94480D}" destId="{98A6EF1D-BE1A-4F7D-86BE-EBB86E448878}" srcOrd="0" destOrd="0" presId="urn:microsoft.com/office/officeart/2005/8/layout/vProcess5"/>
    <dgm:cxn modelId="{267FCB74-7664-4365-AEC1-762A19B637B4}" type="presOf" srcId="{F61B98C1-4A26-4393-8824-CA7EBA94480D}" destId="{A81150C7-BE12-437D-86BD-C10FFE587C7C}" srcOrd="1" destOrd="0" presId="urn:microsoft.com/office/officeart/2005/8/layout/vProcess5"/>
    <dgm:cxn modelId="{BEBF967A-19BE-4E8E-A121-104D307A157E}" srcId="{480CCFD1-D90D-4B26-A47B-9FB20BEA98C5}" destId="{7360C6AB-B416-4F0C-885D-DDB5B4BA82CA}" srcOrd="2" destOrd="0" parTransId="{10CCF7FB-C9D7-4585-8693-62362A39FB69}" sibTransId="{708F6C9B-275A-4F67-A9F1-01195E05CEB9}"/>
    <dgm:cxn modelId="{4F06EB8C-35A7-4817-A96C-3E64BE4D1A69}" srcId="{480CCFD1-D90D-4B26-A47B-9FB20BEA98C5}" destId="{F61B98C1-4A26-4393-8824-CA7EBA94480D}" srcOrd="1" destOrd="0" parTransId="{B38D6E18-329E-4F3D-A07E-816D6C1926A6}" sibTransId="{5E16352D-B274-412C-B31D-9692B0683CBC}"/>
    <dgm:cxn modelId="{15412C8E-0B26-454C-946B-72B023B256B0}" srcId="{480CCFD1-D90D-4B26-A47B-9FB20BEA98C5}" destId="{B244C398-336A-47A1-90E7-C7DF26D248F2}" srcOrd="0" destOrd="0" parTransId="{20D78BC3-2E8E-4371-8E29-608F11178E0D}" sibTransId="{FAB791D8-2562-45D1-8817-E1A06C6F7814}"/>
    <dgm:cxn modelId="{210F3C92-DCBD-4FF8-8F25-53BBD618CC59}" type="presOf" srcId="{7360C6AB-B416-4F0C-885D-DDB5B4BA82CA}" destId="{566FF305-8989-49B1-ADE8-DF78A164E003}" srcOrd="0" destOrd="0" presId="urn:microsoft.com/office/officeart/2005/8/layout/vProcess5"/>
    <dgm:cxn modelId="{A32642B4-2160-4CCF-985D-16B9EF304AE8}" type="presOf" srcId="{B244C398-336A-47A1-90E7-C7DF26D248F2}" destId="{24B0527C-A3A2-4BAB-A738-46DD226E7E29}" srcOrd="0" destOrd="0" presId="urn:microsoft.com/office/officeart/2005/8/layout/vProcess5"/>
    <dgm:cxn modelId="{93385B4C-EF2D-4041-A7CF-0E1D048DC91C}" type="presParOf" srcId="{94F7580B-F43C-476F-ABA2-9C6701AD7028}" destId="{E02D9990-A2A7-484B-827A-BBC197D1EF45}" srcOrd="0" destOrd="0" presId="urn:microsoft.com/office/officeart/2005/8/layout/vProcess5"/>
    <dgm:cxn modelId="{922AD35F-65CE-454F-A5DD-F31F1734461B}" type="presParOf" srcId="{94F7580B-F43C-476F-ABA2-9C6701AD7028}" destId="{24B0527C-A3A2-4BAB-A738-46DD226E7E29}" srcOrd="1" destOrd="0" presId="urn:microsoft.com/office/officeart/2005/8/layout/vProcess5"/>
    <dgm:cxn modelId="{48EDE7AF-2260-4FE4-A9DF-5B395FA36AFC}" type="presParOf" srcId="{94F7580B-F43C-476F-ABA2-9C6701AD7028}" destId="{98A6EF1D-BE1A-4F7D-86BE-EBB86E448878}" srcOrd="2" destOrd="0" presId="urn:microsoft.com/office/officeart/2005/8/layout/vProcess5"/>
    <dgm:cxn modelId="{12F480B6-76F6-4AED-A719-5189C1BC09F7}" type="presParOf" srcId="{94F7580B-F43C-476F-ABA2-9C6701AD7028}" destId="{566FF305-8989-49B1-ADE8-DF78A164E003}" srcOrd="3" destOrd="0" presId="urn:microsoft.com/office/officeart/2005/8/layout/vProcess5"/>
    <dgm:cxn modelId="{00574282-92E2-4C1D-96CE-8682C5723FED}" type="presParOf" srcId="{94F7580B-F43C-476F-ABA2-9C6701AD7028}" destId="{93AFD241-34D3-41AC-B12B-11B5C3D861AA}" srcOrd="4" destOrd="0" presId="urn:microsoft.com/office/officeart/2005/8/layout/vProcess5"/>
    <dgm:cxn modelId="{052D665A-9B35-4402-BFE4-324005AD9067}" type="presParOf" srcId="{94F7580B-F43C-476F-ABA2-9C6701AD7028}" destId="{F2F2DF7F-FE7B-409E-BFBD-3050F45A9306}" srcOrd="5" destOrd="0" presId="urn:microsoft.com/office/officeart/2005/8/layout/vProcess5"/>
    <dgm:cxn modelId="{52B4043F-B858-4AA7-8F6E-ED849FC27A84}" type="presParOf" srcId="{94F7580B-F43C-476F-ABA2-9C6701AD7028}" destId="{9DBE503A-C348-4EE9-93D8-16BA7FA09D3B}" srcOrd="6" destOrd="0" presId="urn:microsoft.com/office/officeart/2005/8/layout/vProcess5"/>
    <dgm:cxn modelId="{C1B52162-F72B-4499-9EDA-9F3740D63A2E}" type="presParOf" srcId="{94F7580B-F43C-476F-ABA2-9C6701AD7028}" destId="{A81150C7-BE12-437D-86BD-C10FFE587C7C}" srcOrd="7" destOrd="0" presId="urn:microsoft.com/office/officeart/2005/8/layout/vProcess5"/>
    <dgm:cxn modelId="{1C736B88-64BF-4B33-9068-42FDD1024464}" type="presParOf" srcId="{94F7580B-F43C-476F-ABA2-9C6701AD7028}" destId="{E1795AF2-49CB-4CD3-A977-4EBA658EA1F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2D4FC9-FD95-43E0-927B-4814233D84C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40CA6B2-46D4-453C-8F51-12DA50D72911}">
      <dgm:prSet/>
      <dgm:spPr/>
      <dgm:t>
        <a:bodyPr/>
        <a:lstStyle/>
        <a:p>
          <a:pPr>
            <a:lnSpc>
              <a:spcPct val="100000"/>
            </a:lnSpc>
          </a:pPr>
          <a:r>
            <a:rPr lang="en-US"/>
            <a:t>Used to build Java programs</a:t>
          </a:r>
        </a:p>
      </dgm:t>
    </dgm:pt>
    <dgm:pt modelId="{8CB7F033-B346-47FF-B9B3-066CDCFA22D3}" type="parTrans" cxnId="{22EC2AD3-06E7-43E1-82C8-1D67A492F07F}">
      <dgm:prSet/>
      <dgm:spPr/>
      <dgm:t>
        <a:bodyPr/>
        <a:lstStyle/>
        <a:p>
          <a:endParaRPr lang="en-US"/>
        </a:p>
      </dgm:t>
    </dgm:pt>
    <dgm:pt modelId="{E64EDF75-EAE1-480D-A063-5B0AFD997D2A}" type="sibTrans" cxnId="{22EC2AD3-06E7-43E1-82C8-1D67A492F07F}">
      <dgm:prSet/>
      <dgm:spPr/>
      <dgm:t>
        <a:bodyPr/>
        <a:lstStyle/>
        <a:p>
          <a:endParaRPr lang="en-US"/>
        </a:p>
      </dgm:t>
    </dgm:pt>
    <dgm:pt modelId="{65978955-E8A0-42A7-BD70-81F8D480DD97}">
      <dgm:prSet/>
      <dgm:spPr/>
      <dgm:t>
        <a:bodyPr/>
        <a:lstStyle/>
        <a:p>
          <a:pPr>
            <a:lnSpc>
              <a:spcPct val="100000"/>
            </a:lnSpc>
          </a:pPr>
          <a:r>
            <a:rPr lang="en-US"/>
            <a:t>Contains a Java compiler</a:t>
          </a:r>
        </a:p>
      </dgm:t>
    </dgm:pt>
    <dgm:pt modelId="{4D05FF29-4506-4CE6-81BE-4F394FFC210B}" type="parTrans" cxnId="{75198595-3FFC-4057-8CC8-33FB93D36E42}">
      <dgm:prSet/>
      <dgm:spPr/>
      <dgm:t>
        <a:bodyPr/>
        <a:lstStyle/>
        <a:p>
          <a:endParaRPr lang="en-US"/>
        </a:p>
      </dgm:t>
    </dgm:pt>
    <dgm:pt modelId="{9846BC54-CD6F-4AD6-8E2F-B3E0B8634F69}" type="sibTrans" cxnId="{75198595-3FFC-4057-8CC8-33FB93D36E42}">
      <dgm:prSet/>
      <dgm:spPr/>
      <dgm:t>
        <a:bodyPr/>
        <a:lstStyle/>
        <a:p>
          <a:endParaRPr lang="en-US"/>
        </a:p>
      </dgm:t>
    </dgm:pt>
    <dgm:pt modelId="{8351F258-BC93-4CCC-9D27-5F115BA322D0}">
      <dgm:prSet/>
      <dgm:spPr/>
      <dgm:t>
        <a:bodyPr/>
        <a:lstStyle/>
        <a:p>
          <a:pPr>
            <a:lnSpc>
              <a:spcPct val="100000"/>
            </a:lnSpc>
          </a:pPr>
          <a:r>
            <a:rPr lang="en-US"/>
            <a:t>Needs to be installed to use Android Studio</a:t>
          </a:r>
        </a:p>
      </dgm:t>
    </dgm:pt>
    <dgm:pt modelId="{133BF7F4-EB53-4C0B-B49B-F390DD6F7D43}" type="parTrans" cxnId="{A0D42CBC-1C73-4F11-8076-9D167307A348}">
      <dgm:prSet/>
      <dgm:spPr/>
      <dgm:t>
        <a:bodyPr/>
        <a:lstStyle/>
        <a:p>
          <a:endParaRPr lang="en-US"/>
        </a:p>
      </dgm:t>
    </dgm:pt>
    <dgm:pt modelId="{B119F469-919A-43DB-A0A2-A8FDFBD4F7F5}" type="sibTrans" cxnId="{A0D42CBC-1C73-4F11-8076-9D167307A348}">
      <dgm:prSet/>
      <dgm:spPr/>
      <dgm:t>
        <a:bodyPr/>
        <a:lstStyle/>
        <a:p>
          <a:endParaRPr lang="en-US"/>
        </a:p>
      </dgm:t>
    </dgm:pt>
    <dgm:pt modelId="{5951307B-A8C5-40FE-B9AB-269B4FD6A445}" type="pres">
      <dgm:prSet presAssocID="{032D4FC9-FD95-43E0-927B-4814233D84C5}" presName="root" presStyleCnt="0">
        <dgm:presLayoutVars>
          <dgm:dir/>
          <dgm:resizeHandles val="exact"/>
        </dgm:presLayoutVars>
      </dgm:prSet>
      <dgm:spPr/>
    </dgm:pt>
    <dgm:pt modelId="{9E118E3F-F7E8-45FA-BB6C-E5FEC390477C}" type="pres">
      <dgm:prSet presAssocID="{D40CA6B2-46D4-453C-8F51-12DA50D72911}" presName="compNode" presStyleCnt="0"/>
      <dgm:spPr/>
    </dgm:pt>
    <dgm:pt modelId="{5E851278-C6E6-4A47-B791-EEB60ADFD339}" type="pres">
      <dgm:prSet presAssocID="{D40CA6B2-46D4-453C-8F51-12DA50D729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ools"/>
        </a:ext>
      </dgm:extLst>
    </dgm:pt>
    <dgm:pt modelId="{5FA1B9F2-C02E-43D3-8706-98EABB664CBB}" type="pres">
      <dgm:prSet presAssocID="{D40CA6B2-46D4-453C-8F51-12DA50D72911}" presName="spaceRect" presStyleCnt="0"/>
      <dgm:spPr/>
    </dgm:pt>
    <dgm:pt modelId="{B708ABCD-65BB-49FB-B4CE-DF29DB8C2DE3}" type="pres">
      <dgm:prSet presAssocID="{D40CA6B2-46D4-453C-8F51-12DA50D72911}" presName="textRect" presStyleLbl="revTx" presStyleIdx="0" presStyleCnt="3">
        <dgm:presLayoutVars>
          <dgm:chMax val="1"/>
          <dgm:chPref val="1"/>
        </dgm:presLayoutVars>
      </dgm:prSet>
      <dgm:spPr/>
    </dgm:pt>
    <dgm:pt modelId="{669AD53E-C0F4-4BAF-8337-9609195CDCE8}" type="pres">
      <dgm:prSet presAssocID="{E64EDF75-EAE1-480D-A063-5B0AFD997D2A}" presName="sibTrans" presStyleCnt="0"/>
      <dgm:spPr/>
    </dgm:pt>
    <dgm:pt modelId="{0207D172-ADE5-46E6-B488-514DC08E0511}" type="pres">
      <dgm:prSet presAssocID="{65978955-E8A0-42A7-BD70-81F8D480DD97}" presName="compNode" presStyleCnt="0"/>
      <dgm:spPr/>
    </dgm:pt>
    <dgm:pt modelId="{34C4A603-B190-4CFC-A6D0-261CC496841D}" type="pres">
      <dgm:prSet presAssocID="{65978955-E8A0-42A7-BD70-81F8D480DD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7920E0C1-B101-4968-BF5A-6A8EC51D7297}" type="pres">
      <dgm:prSet presAssocID="{65978955-E8A0-42A7-BD70-81F8D480DD97}" presName="spaceRect" presStyleCnt="0"/>
      <dgm:spPr/>
    </dgm:pt>
    <dgm:pt modelId="{E34E7F01-0D1C-4ABF-A280-68D919A1F39F}" type="pres">
      <dgm:prSet presAssocID="{65978955-E8A0-42A7-BD70-81F8D480DD97}" presName="textRect" presStyleLbl="revTx" presStyleIdx="1" presStyleCnt="3">
        <dgm:presLayoutVars>
          <dgm:chMax val="1"/>
          <dgm:chPref val="1"/>
        </dgm:presLayoutVars>
      </dgm:prSet>
      <dgm:spPr/>
    </dgm:pt>
    <dgm:pt modelId="{992CCAF0-177B-4FEA-8990-9EA499882E15}" type="pres">
      <dgm:prSet presAssocID="{9846BC54-CD6F-4AD6-8E2F-B3E0B8634F69}" presName="sibTrans" presStyleCnt="0"/>
      <dgm:spPr/>
    </dgm:pt>
    <dgm:pt modelId="{87D89B82-6CB9-4B5E-A623-D476354F50E9}" type="pres">
      <dgm:prSet presAssocID="{8351F258-BC93-4CCC-9D27-5F115BA322D0}" presName="compNode" presStyleCnt="0"/>
      <dgm:spPr/>
    </dgm:pt>
    <dgm:pt modelId="{A5299982-2EF2-4AFD-9967-0620AA019722}" type="pres">
      <dgm:prSet presAssocID="{8351F258-BC93-4CCC-9D27-5F115BA322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art Phone"/>
        </a:ext>
      </dgm:extLst>
    </dgm:pt>
    <dgm:pt modelId="{27958C79-D893-404B-87C7-02B8FD893BA0}" type="pres">
      <dgm:prSet presAssocID="{8351F258-BC93-4CCC-9D27-5F115BA322D0}" presName="spaceRect" presStyleCnt="0"/>
      <dgm:spPr/>
    </dgm:pt>
    <dgm:pt modelId="{47893D44-E6F6-422A-B441-5C3CB01AB977}" type="pres">
      <dgm:prSet presAssocID="{8351F258-BC93-4CCC-9D27-5F115BA322D0}" presName="textRect" presStyleLbl="revTx" presStyleIdx="2" presStyleCnt="3">
        <dgm:presLayoutVars>
          <dgm:chMax val="1"/>
          <dgm:chPref val="1"/>
        </dgm:presLayoutVars>
      </dgm:prSet>
      <dgm:spPr/>
    </dgm:pt>
  </dgm:ptLst>
  <dgm:cxnLst>
    <dgm:cxn modelId="{37CE9461-D194-4A7F-B060-0B4674E79DE5}" type="presOf" srcId="{65978955-E8A0-42A7-BD70-81F8D480DD97}" destId="{E34E7F01-0D1C-4ABF-A280-68D919A1F39F}" srcOrd="0" destOrd="0" presId="urn:microsoft.com/office/officeart/2018/2/layout/IconLabelList"/>
    <dgm:cxn modelId="{B7E6F063-247D-41B3-9DE9-D52CB263B230}" type="presOf" srcId="{D40CA6B2-46D4-453C-8F51-12DA50D72911}" destId="{B708ABCD-65BB-49FB-B4CE-DF29DB8C2DE3}" srcOrd="0" destOrd="0" presId="urn:microsoft.com/office/officeart/2018/2/layout/IconLabelList"/>
    <dgm:cxn modelId="{7E173282-57AF-4E3A-91E0-8B8D359EB7C0}" type="presOf" srcId="{032D4FC9-FD95-43E0-927B-4814233D84C5}" destId="{5951307B-A8C5-40FE-B9AB-269B4FD6A445}" srcOrd="0" destOrd="0" presId="urn:microsoft.com/office/officeart/2018/2/layout/IconLabelList"/>
    <dgm:cxn modelId="{75198595-3FFC-4057-8CC8-33FB93D36E42}" srcId="{032D4FC9-FD95-43E0-927B-4814233D84C5}" destId="{65978955-E8A0-42A7-BD70-81F8D480DD97}" srcOrd="1" destOrd="0" parTransId="{4D05FF29-4506-4CE6-81BE-4F394FFC210B}" sibTransId="{9846BC54-CD6F-4AD6-8E2F-B3E0B8634F69}"/>
    <dgm:cxn modelId="{510DBBB2-7449-4E0F-AA58-080802913284}" type="presOf" srcId="{8351F258-BC93-4CCC-9D27-5F115BA322D0}" destId="{47893D44-E6F6-422A-B441-5C3CB01AB977}" srcOrd="0" destOrd="0" presId="urn:microsoft.com/office/officeart/2018/2/layout/IconLabelList"/>
    <dgm:cxn modelId="{A0D42CBC-1C73-4F11-8076-9D167307A348}" srcId="{032D4FC9-FD95-43E0-927B-4814233D84C5}" destId="{8351F258-BC93-4CCC-9D27-5F115BA322D0}" srcOrd="2" destOrd="0" parTransId="{133BF7F4-EB53-4C0B-B49B-F390DD6F7D43}" sibTransId="{B119F469-919A-43DB-A0A2-A8FDFBD4F7F5}"/>
    <dgm:cxn modelId="{22EC2AD3-06E7-43E1-82C8-1D67A492F07F}" srcId="{032D4FC9-FD95-43E0-927B-4814233D84C5}" destId="{D40CA6B2-46D4-453C-8F51-12DA50D72911}" srcOrd="0" destOrd="0" parTransId="{8CB7F033-B346-47FF-B9B3-066CDCFA22D3}" sibTransId="{E64EDF75-EAE1-480D-A063-5B0AFD997D2A}"/>
    <dgm:cxn modelId="{3D82AA67-2971-4202-B9D6-27C1E660D0EF}" type="presParOf" srcId="{5951307B-A8C5-40FE-B9AB-269B4FD6A445}" destId="{9E118E3F-F7E8-45FA-BB6C-E5FEC390477C}" srcOrd="0" destOrd="0" presId="urn:microsoft.com/office/officeart/2018/2/layout/IconLabelList"/>
    <dgm:cxn modelId="{A1C7F15B-D2EC-404D-A01D-B66F27A11169}" type="presParOf" srcId="{9E118E3F-F7E8-45FA-BB6C-E5FEC390477C}" destId="{5E851278-C6E6-4A47-B791-EEB60ADFD339}" srcOrd="0" destOrd="0" presId="urn:microsoft.com/office/officeart/2018/2/layout/IconLabelList"/>
    <dgm:cxn modelId="{4F4422CD-C9F8-4001-9F53-FD050C2F04A8}" type="presParOf" srcId="{9E118E3F-F7E8-45FA-BB6C-E5FEC390477C}" destId="{5FA1B9F2-C02E-43D3-8706-98EABB664CBB}" srcOrd="1" destOrd="0" presId="urn:microsoft.com/office/officeart/2018/2/layout/IconLabelList"/>
    <dgm:cxn modelId="{B0B7E55D-F460-429B-818A-EA6F5A1901DB}" type="presParOf" srcId="{9E118E3F-F7E8-45FA-BB6C-E5FEC390477C}" destId="{B708ABCD-65BB-49FB-B4CE-DF29DB8C2DE3}" srcOrd="2" destOrd="0" presId="urn:microsoft.com/office/officeart/2018/2/layout/IconLabelList"/>
    <dgm:cxn modelId="{9E5D387D-1AFE-48FF-92F7-745CAE09B12B}" type="presParOf" srcId="{5951307B-A8C5-40FE-B9AB-269B4FD6A445}" destId="{669AD53E-C0F4-4BAF-8337-9609195CDCE8}" srcOrd="1" destOrd="0" presId="urn:microsoft.com/office/officeart/2018/2/layout/IconLabelList"/>
    <dgm:cxn modelId="{1C5B8C4F-7A06-47FA-86EB-667A61A8DED1}" type="presParOf" srcId="{5951307B-A8C5-40FE-B9AB-269B4FD6A445}" destId="{0207D172-ADE5-46E6-B488-514DC08E0511}" srcOrd="2" destOrd="0" presId="urn:microsoft.com/office/officeart/2018/2/layout/IconLabelList"/>
    <dgm:cxn modelId="{FAA26C26-E391-47E7-A8C1-A894167E0D9F}" type="presParOf" srcId="{0207D172-ADE5-46E6-B488-514DC08E0511}" destId="{34C4A603-B190-4CFC-A6D0-261CC496841D}" srcOrd="0" destOrd="0" presId="urn:microsoft.com/office/officeart/2018/2/layout/IconLabelList"/>
    <dgm:cxn modelId="{55446A47-C008-430D-ADC6-1D9011047CB3}" type="presParOf" srcId="{0207D172-ADE5-46E6-B488-514DC08E0511}" destId="{7920E0C1-B101-4968-BF5A-6A8EC51D7297}" srcOrd="1" destOrd="0" presId="urn:microsoft.com/office/officeart/2018/2/layout/IconLabelList"/>
    <dgm:cxn modelId="{909BE59E-D835-4A4B-A8C9-A30978B03F93}" type="presParOf" srcId="{0207D172-ADE5-46E6-B488-514DC08E0511}" destId="{E34E7F01-0D1C-4ABF-A280-68D919A1F39F}" srcOrd="2" destOrd="0" presId="urn:microsoft.com/office/officeart/2018/2/layout/IconLabelList"/>
    <dgm:cxn modelId="{263227E7-2908-4B6F-A635-4CABD33452F6}" type="presParOf" srcId="{5951307B-A8C5-40FE-B9AB-269B4FD6A445}" destId="{992CCAF0-177B-4FEA-8990-9EA499882E15}" srcOrd="3" destOrd="0" presId="urn:microsoft.com/office/officeart/2018/2/layout/IconLabelList"/>
    <dgm:cxn modelId="{02DE2D56-97BA-42EC-83ED-04E8685C26F8}" type="presParOf" srcId="{5951307B-A8C5-40FE-B9AB-269B4FD6A445}" destId="{87D89B82-6CB9-4B5E-A623-D476354F50E9}" srcOrd="4" destOrd="0" presId="urn:microsoft.com/office/officeart/2018/2/layout/IconLabelList"/>
    <dgm:cxn modelId="{90C571FE-371C-4EBA-BF78-96D740D46DB2}" type="presParOf" srcId="{87D89B82-6CB9-4B5E-A623-D476354F50E9}" destId="{A5299982-2EF2-4AFD-9967-0620AA019722}" srcOrd="0" destOrd="0" presId="urn:microsoft.com/office/officeart/2018/2/layout/IconLabelList"/>
    <dgm:cxn modelId="{F4642D45-D563-4293-8C7E-A9322AF8B539}" type="presParOf" srcId="{87D89B82-6CB9-4B5E-A623-D476354F50E9}" destId="{27958C79-D893-404B-87C7-02B8FD893BA0}" srcOrd="1" destOrd="0" presId="urn:microsoft.com/office/officeart/2018/2/layout/IconLabelList"/>
    <dgm:cxn modelId="{4D1A43EF-D165-4DCB-BA00-325C4347D7AB}" type="presParOf" srcId="{87D89B82-6CB9-4B5E-A623-D476354F50E9}" destId="{47893D44-E6F6-422A-B441-5C3CB01AB97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3E576E-C817-47AC-B46D-AA813CE6649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DE8F874-93D0-48E1-A5AF-C50A428ABA8C}">
      <dgm:prSet/>
      <dgm:spPr/>
      <dgm:t>
        <a:bodyPr/>
        <a:lstStyle/>
        <a:p>
          <a:pPr>
            <a:lnSpc>
              <a:spcPct val="100000"/>
            </a:lnSpc>
          </a:pPr>
          <a:r>
            <a:rPr lang="en-US"/>
            <a:t>Android Software Development Kit</a:t>
          </a:r>
        </a:p>
      </dgm:t>
    </dgm:pt>
    <dgm:pt modelId="{643D7F4A-7CFA-47DC-8B54-10CCD35C957B}" type="parTrans" cxnId="{EA13DC42-1A9F-448C-9F7F-97BD1FD3730E}">
      <dgm:prSet/>
      <dgm:spPr/>
      <dgm:t>
        <a:bodyPr/>
        <a:lstStyle/>
        <a:p>
          <a:endParaRPr lang="en-US"/>
        </a:p>
      </dgm:t>
    </dgm:pt>
    <dgm:pt modelId="{0EDF26AB-D204-490D-BE6D-C144ABDBA6D5}" type="sibTrans" cxnId="{EA13DC42-1A9F-448C-9F7F-97BD1FD3730E}">
      <dgm:prSet/>
      <dgm:spPr/>
      <dgm:t>
        <a:bodyPr/>
        <a:lstStyle/>
        <a:p>
          <a:endParaRPr lang="en-US"/>
        </a:p>
      </dgm:t>
    </dgm:pt>
    <dgm:pt modelId="{E7F514B4-6E31-44A4-B343-23D290060B31}">
      <dgm:prSet/>
      <dgm:spPr/>
      <dgm:t>
        <a:bodyPr/>
        <a:lstStyle/>
        <a:p>
          <a:pPr>
            <a:lnSpc>
              <a:spcPct val="100000"/>
            </a:lnSpc>
          </a:pPr>
          <a:r>
            <a:rPr lang="en-US"/>
            <a:t>Installed by Android Studio</a:t>
          </a:r>
        </a:p>
      </dgm:t>
    </dgm:pt>
    <dgm:pt modelId="{A8FED46F-E35E-46A5-9BEA-E1AFDA4FB60B}" type="parTrans" cxnId="{4DD2A853-6A5D-424F-8339-80D59F5716C6}">
      <dgm:prSet/>
      <dgm:spPr/>
      <dgm:t>
        <a:bodyPr/>
        <a:lstStyle/>
        <a:p>
          <a:endParaRPr lang="en-US"/>
        </a:p>
      </dgm:t>
    </dgm:pt>
    <dgm:pt modelId="{64321DA7-F2A6-410B-BFDA-7AAFEBC07D08}" type="sibTrans" cxnId="{4DD2A853-6A5D-424F-8339-80D59F5716C6}">
      <dgm:prSet/>
      <dgm:spPr/>
      <dgm:t>
        <a:bodyPr/>
        <a:lstStyle/>
        <a:p>
          <a:endParaRPr lang="en-US"/>
        </a:p>
      </dgm:t>
    </dgm:pt>
    <dgm:pt modelId="{F5901FA5-A9A9-43F0-8911-9AE9D15B10CE}">
      <dgm:prSet/>
      <dgm:spPr/>
      <dgm:t>
        <a:bodyPr/>
        <a:lstStyle/>
        <a:p>
          <a:pPr>
            <a:lnSpc>
              <a:spcPct val="100000"/>
            </a:lnSpc>
          </a:pPr>
          <a:r>
            <a:rPr lang="en-US"/>
            <a:t>The “toolbox” of everything needed to create Android applications</a:t>
          </a:r>
        </a:p>
      </dgm:t>
    </dgm:pt>
    <dgm:pt modelId="{7D6E6975-349A-4D7D-A8F2-2878A2A954F7}" type="parTrans" cxnId="{5DD7BBA4-4D3A-4510-A16F-2FCD5B50C0D4}">
      <dgm:prSet/>
      <dgm:spPr/>
      <dgm:t>
        <a:bodyPr/>
        <a:lstStyle/>
        <a:p>
          <a:endParaRPr lang="en-US"/>
        </a:p>
      </dgm:t>
    </dgm:pt>
    <dgm:pt modelId="{34205A35-5EC7-4A1C-B193-2C24F4C2938E}" type="sibTrans" cxnId="{5DD7BBA4-4D3A-4510-A16F-2FCD5B50C0D4}">
      <dgm:prSet/>
      <dgm:spPr/>
      <dgm:t>
        <a:bodyPr/>
        <a:lstStyle/>
        <a:p>
          <a:endParaRPr lang="en-US"/>
        </a:p>
      </dgm:t>
    </dgm:pt>
    <dgm:pt modelId="{58D5277D-4741-4824-A2F1-E3E9D97F7017}" type="pres">
      <dgm:prSet presAssocID="{1C3E576E-C817-47AC-B46D-AA813CE6649A}" presName="root" presStyleCnt="0">
        <dgm:presLayoutVars>
          <dgm:dir/>
          <dgm:resizeHandles val="exact"/>
        </dgm:presLayoutVars>
      </dgm:prSet>
      <dgm:spPr/>
    </dgm:pt>
    <dgm:pt modelId="{B2631306-C705-4BC5-9847-17948AD871DE}" type="pres">
      <dgm:prSet presAssocID="{8DE8F874-93D0-48E1-A5AF-C50A428ABA8C}" presName="compNode" presStyleCnt="0"/>
      <dgm:spPr/>
    </dgm:pt>
    <dgm:pt modelId="{4C0308E4-5735-4EE3-9730-DB851424B918}" type="pres">
      <dgm:prSet presAssocID="{8DE8F874-93D0-48E1-A5AF-C50A428ABA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F59691F6-74D9-413B-BC5F-5CE5A11582F1}" type="pres">
      <dgm:prSet presAssocID="{8DE8F874-93D0-48E1-A5AF-C50A428ABA8C}" presName="spaceRect" presStyleCnt="0"/>
      <dgm:spPr/>
    </dgm:pt>
    <dgm:pt modelId="{CAB818CD-4FE0-47C4-9871-459AACF96C48}" type="pres">
      <dgm:prSet presAssocID="{8DE8F874-93D0-48E1-A5AF-C50A428ABA8C}" presName="textRect" presStyleLbl="revTx" presStyleIdx="0" presStyleCnt="3">
        <dgm:presLayoutVars>
          <dgm:chMax val="1"/>
          <dgm:chPref val="1"/>
        </dgm:presLayoutVars>
      </dgm:prSet>
      <dgm:spPr/>
    </dgm:pt>
    <dgm:pt modelId="{C5E98537-FFD5-49CC-8B96-D110D03E3C35}" type="pres">
      <dgm:prSet presAssocID="{0EDF26AB-D204-490D-BE6D-C144ABDBA6D5}" presName="sibTrans" presStyleCnt="0"/>
      <dgm:spPr/>
    </dgm:pt>
    <dgm:pt modelId="{DE6881AC-DC1E-40E7-9DEA-FB5AB1F76C58}" type="pres">
      <dgm:prSet presAssocID="{E7F514B4-6E31-44A4-B343-23D290060B31}" presName="compNode" presStyleCnt="0"/>
      <dgm:spPr/>
    </dgm:pt>
    <dgm:pt modelId="{C48983F5-ACBA-4806-A408-7E926BA4F686}" type="pres">
      <dgm:prSet presAssocID="{E7F514B4-6E31-44A4-B343-23D290060B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t"/>
        </a:ext>
      </dgm:extLst>
    </dgm:pt>
    <dgm:pt modelId="{4D4207B6-3694-4017-8230-849AA65F775A}" type="pres">
      <dgm:prSet presAssocID="{E7F514B4-6E31-44A4-B343-23D290060B31}" presName="spaceRect" presStyleCnt="0"/>
      <dgm:spPr/>
    </dgm:pt>
    <dgm:pt modelId="{AE72ECFB-5969-4E3F-AFE5-964F99C78C00}" type="pres">
      <dgm:prSet presAssocID="{E7F514B4-6E31-44A4-B343-23D290060B31}" presName="textRect" presStyleLbl="revTx" presStyleIdx="1" presStyleCnt="3">
        <dgm:presLayoutVars>
          <dgm:chMax val="1"/>
          <dgm:chPref val="1"/>
        </dgm:presLayoutVars>
      </dgm:prSet>
      <dgm:spPr/>
    </dgm:pt>
    <dgm:pt modelId="{EC484706-2131-4830-ADFA-719A4FC4FDC4}" type="pres">
      <dgm:prSet presAssocID="{64321DA7-F2A6-410B-BFDA-7AAFEBC07D08}" presName="sibTrans" presStyleCnt="0"/>
      <dgm:spPr/>
    </dgm:pt>
    <dgm:pt modelId="{8479C992-7204-4C42-8B67-6A2A92AA8F30}" type="pres">
      <dgm:prSet presAssocID="{F5901FA5-A9A9-43F0-8911-9AE9D15B10CE}" presName="compNode" presStyleCnt="0"/>
      <dgm:spPr/>
    </dgm:pt>
    <dgm:pt modelId="{F7F3D5CD-C952-4DFB-A0D1-8969C4F2B2F7}" type="pres">
      <dgm:prSet presAssocID="{F5901FA5-A9A9-43F0-8911-9AE9D15B10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ols"/>
        </a:ext>
      </dgm:extLst>
    </dgm:pt>
    <dgm:pt modelId="{36940F60-CD1E-4184-A8A4-DCF0148A46B2}" type="pres">
      <dgm:prSet presAssocID="{F5901FA5-A9A9-43F0-8911-9AE9D15B10CE}" presName="spaceRect" presStyleCnt="0"/>
      <dgm:spPr/>
    </dgm:pt>
    <dgm:pt modelId="{4DDB758F-7351-42E4-A6C2-5EA78AC62CEA}" type="pres">
      <dgm:prSet presAssocID="{F5901FA5-A9A9-43F0-8911-9AE9D15B10CE}" presName="textRect" presStyleLbl="revTx" presStyleIdx="2" presStyleCnt="3">
        <dgm:presLayoutVars>
          <dgm:chMax val="1"/>
          <dgm:chPref val="1"/>
        </dgm:presLayoutVars>
      </dgm:prSet>
      <dgm:spPr/>
    </dgm:pt>
  </dgm:ptLst>
  <dgm:cxnLst>
    <dgm:cxn modelId="{253A1025-5217-4789-B974-1EEE3166D851}" type="presOf" srcId="{F5901FA5-A9A9-43F0-8911-9AE9D15B10CE}" destId="{4DDB758F-7351-42E4-A6C2-5EA78AC62CEA}" srcOrd="0" destOrd="0" presId="urn:microsoft.com/office/officeart/2018/2/layout/IconLabelList"/>
    <dgm:cxn modelId="{EA13DC42-1A9F-448C-9F7F-97BD1FD3730E}" srcId="{1C3E576E-C817-47AC-B46D-AA813CE6649A}" destId="{8DE8F874-93D0-48E1-A5AF-C50A428ABA8C}" srcOrd="0" destOrd="0" parTransId="{643D7F4A-7CFA-47DC-8B54-10CCD35C957B}" sibTransId="{0EDF26AB-D204-490D-BE6D-C144ABDBA6D5}"/>
    <dgm:cxn modelId="{4DD2A853-6A5D-424F-8339-80D59F5716C6}" srcId="{1C3E576E-C817-47AC-B46D-AA813CE6649A}" destId="{E7F514B4-6E31-44A4-B343-23D290060B31}" srcOrd="1" destOrd="0" parTransId="{A8FED46F-E35E-46A5-9BEA-E1AFDA4FB60B}" sibTransId="{64321DA7-F2A6-410B-BFDA-7AAFEBC07D08}"/>
    <dgm:cxn modelId="{C53B526E-5C9D-4432-9AC0-1C898EBA55C2}" type="presOf" srcId="{E7F514B4-6E31-44A4-B343-23D290060B31}" destId="{AE72ECFB-5969-4E3F-AFE5-964F99C78C00}" srcOrd="0" destOrd="0" presId="urn:microsoft.com/office/officeart/2018/2/layout/IconLabelList"/>
    <dgm:cxn modelId="{5DD7BBA4-4D3A-4510-A16F-2FCD5B50C0D4}" srcId="{1C3E576E-C817-47AC-B46D-AA813CE6649A}" destId="{F5901FA5-A9A9-43F0-8911-9AE9D15B10CE}" srcOrd="2" destOrd="0" parTransId="{7D6E6975-349A-4D7D-A8F2-2878A2A954F7}" sibTransId="{34205A35-5EC7-4A1C-B193-2C24F4C2938E}"/>
    <dgm:cxn modelId="{90F18ABC-0A74-4609-9A99-BA8300D69E79}" type="presOf" srcId="{1C3E576E-C817-47AC-B46D-AA813CE6649A}" destId="{58D5277D-4741-4824-A2F1-E3E9D97F7017}" srcOrd="0" destOrd="0" presId="urn:microsoft.com/office/officeart/2018/2/layout/IconLabelList"/>
    <dgm:cxn modelId="{2AC367CE-07A2-450F-AE16-2A7E123B15C5}" type="presOf" srcId="{8DE8F874-93D0-48E1-A5AF-C50A428ABA8C}" destId="{CAB818CD-4FE0-47C4-9871-459AACF96C48}" srcOrd="0" destOrd="0" presId="urn:microsoft.com/office/officeart/2018/2/layout/IconLabelList"/>
    <dgm:cxn modelId="{1FF8AFA4-A531-412D-B7E1-FB03901A294F}" type="presParOf" srcId="{58D5277D-4741-4824-A2F1-E3E9D97F7017}" destId="{B2631306-C705-4BC5-9847-17948AD871DE}" srcOrd="0" destOrd="0" presId="urn:microsoft.com/office/officeart/2018/2/layout/IconLabelList"/>
    <dgm:cxn modelId="{C60B0497-10CA-431A-B355-D50CDB270189}" type="presParOf" srcId="{B2631306-C705-4BC5-9847-17948AD871DE}" destId="{4C0308E4-5735-4EE3-9730-DB851424B918}" srcOrd="0" destOrd="0" presId="urn:microsoft.com/office/officeart/2018/2/layout/IconLabelList"/>
    <dgm:cxn modelId="{924CC8E6-86B1-4552-95AE-4E024A28235C}" type="presParOf" srcId="{B2631306-C705-4BC5-9847-17948AD871DE}" destId="{F59691F6-74D9-413B-BC5F-5CE5A11582F1}" srcOrd="1" destOrd="0" presId="urn:microsoft.com/office/officeart/2018/2/layout/IconLabelList"/>
    <dgm:cxn modelId="{50F4882A-FDE6-44E6-B593-503A263551F0}" type="presParOf" srcId="{B2631306-C705-4BC5-9847-17948AD871DE}" destId="{CAB818CD-4FE0-47C4-9871-459AACF96C48}" srcOrd="2" destOrd="0" presId="urn:microsoft.com/office/officeart/2018/2/layout/IconLabelList"/>
    <dgm:cxn modelId="{B90A0C29-EA46-4C6A-92C4-992AACEE4030}" type="presParOf" srcId="{58D5277D-4741-4824-A2F1-E3E9D97F7017}" destId="{C5E98537-FFD5-49CC-8B96-D110D03E3C35}" srcOrd="1" destOrd="0" presId="urn:microsoft.com/office/officeart/2018/2/layout/IconLabelList"/>
    <dgm:cxn modelId="{FE6A5D0A-CBE9-4F7C-AA68-58DD4204FC56}" type="presParOf" srcId="{58D5277D-4741-4824-A2F1-E3E9D97F7017}" destId="{DE6881AC-DC1E-40E7-9DEA-FB5AB1F76C58}" srcOrd="2" destOrd="0" presId="urn:microsoft.com/office/officeart/2018/2/layout/IconLabelList"/>
    <dgm:cxn modelId="{81A3A659-2FA4-4D12-811E-8A1C530E347B}" type="presParOf" srcId="{DE6881AC-DC1E-40E7-9DEA-FB5AB1F76C58}" destId="{C48983F5-ACBA-4806-A408-7E926BA4F686}" srcOrd="0" destOrd="0" presId="urn:microsoft.com/office/officeart/2018/2/layout/IconLabelList"/>
    <dgm:cxn modelId="{4AC243C9-6013-49A9-A024-D830EE7B858E}" type="presParOf" srcId="{DE6881AC-DC1E-40E7-9DEA-FB5AB1F76C58}" destId="{4D4207B6-3694-4017-8230-849AA65F775A}" srcOrd="1" destOrd="0" presId="urn:microsoft.com/office/officeart/2018/2/layout/IconLabelList"/>
    <dgm:cxn modelId="{6E137E12-7F05-4879-BE99-4DDFEFE60909}" type="presParOf" srcId="{DE6881AC-DC1E-40E7-9DEA-FB5AB1F76C58}" destId="{AE72ECFB-5969-4E3F-AFE5-964F99C78C00}" srcOrd="2" destOrd="0" presId="urn:microsoft.com/office/officeart/2018/2/layout/IconLabelList"/>
    <dgm:cxn modelId="{55DAA0CA-9AE9-46B1-99E5-BB3DFAAFFE10}" type="presParOf" srcId="{58D5277D-4741-4824-A2F1-E3E9D97F7017}" destId="{EC484706-2131-4830-ADFA-719A4FC4FDC4}" srcOrd="3" destOrd="0" presId="urn:microsoft.com/office/officeart/2018/2/layout/IconLabelList"/>
    <dgm:cxn modelId="{92C1A45B-EA88-4DEF-910A-FD2B9A833754}" type="presParOf" srcId="{58D5277D-4741-4824-A2F1-E3E9D97F7017}" destId="{8479C992-7204-4C42-8B67-6A2A92AA8F30}" srcOrd="4" destOrd="0" presId="urn:microsoft.com/office/officeart/2018/2/layout/IconLabelList"/>
    <dgm:cxn modelId="{D3AA41E7-4779-48A0-8A05-FC12CC8B1538}" type="presParOf" srcId="{8479C992-7204-4C42-8B67-6A2A92AA8F30}" destId="{F7F3D5CD-C952-4DFB-A0D1-8969C4F2B2F7}" srcOrd="0" destOrd="0" presId="urn:microsoft.com/office/officeart/2018/2/layout/IconLabelList"/>
    <dgm:cxn modelId="{770A6A96-C491-4D95-ABB5-75FB7B425A5F}" type="presParOf" srcId="{8479C992-7204-4C42-8B67-6A2A92AA8F30}" destId="{36940F60-CD1E-4184-A8A4-DCF0148A46B2}" srcOrd="1" destOrd="0" presId="urn:microsoft.com/office/officeart/2018/2/layout/IconLabelList"/>
    <dgm:cxn modelId="{8CED5F72-B64D-44A6-873B-78E1A9FD5710}" type="presParOf" srcId="{8479C992-7204-4C42-8B67-6A2A92AA8F30}" destId="{4DDB758F-7351-42E4-A6C2-5EA78AC62CE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0ED69-322E-4044-84FF-E59186CDD73C}">
      <dsp:nvSpPr>
        <dsp:cNvPr id="0" name=""/>
        <dsp:cNvSpPr/>
      </dsp:nvSpPr>
      <dsp:spPr>
        <a:xfrm>
          <a:off x="0" y="1695"/>
          <a:ext cx="4717669" cy="8594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835BD9-E39F-47F1-B034-9ED603CC9352}">
      <dsp:nvSpPr>
        <dsp:cNvPr id="0" name=""/>
        <dsp:cNvSpPr/>
      </dsp:nvSpPr>
      <dsp:spPr>
        <a:xfrm>
          <a:off x="259985" y="195073"/>
          <a:ext cx="472700" cy="4727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05B2B0-23B4-4527-9D33-0F923DA68383}">
      <dsp:nvSpPr>
        <dsp:cNvPr id="0" name=""/>
        <dsp:cNvSpPr/>
      </dsp:nvSpPr>
      <dsp:spPr>
        <a:xfrm>
          <a:off x="992672" y="1695"/>
          <a:ext cx="3724996" cy="859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59" tIns="90959" rIns="90959" bIns="90959" numCol="1" spcCol="1270" anchor="ctr" anchorCtr="0">
          <a:noAutofit/>
        </a:bodyPr>
        <a:lstStyle/>
        <a:p>
          <a:pPr marL="0" lvl="0" indent="0" algn="l" defTabSz="666750">
            <a:lnSpc>
              <a:spcPct val="100000"/>
            </a:lnSpc>
            <a:spcBef>
              <a:spcPct val="0"/>
            </a:spcBef>
            <a:spcAft>
              <a:spcPct val="35000"/>
            </a:spcAft>
            <a:buNone/>
          </a:pPr>
          <a:r>
            <a:rPr lang="en-US" sz="1500" kern="1200" dirty="0"/>
            <a:t>Different types of mobile applications and tools for development</a:t>
          </a:r>
        </a:p>
      </dsp:txBody>
      <dsp:txXfrm>
        <a:off x="992672" y="1695"/>
        <a:ext cx="3724996" cy="859456"/>
      </dsp:txXfrm>
    </dsp:sp>
    <dsp:sp modelId="{28093B53-AEBC-4A17-9745-FFB6D9AD7DB1}">
      <dsp:nvSpPr>
        <dsp:cNvPr id="0" name=""/>
        <dsp:cNvSpPr/>
      </dsp:nvSpPr>
      <dsp:spPr>
        <a:xfrm>
          <a:off x="0" y="1076016"/>
          <a:ext cx="4717669" cy="8594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67089-B1C5-4798-A218-74C266036061}">
      <dsp:nvSpPr>
        <dsp:cNvPr id="0" name=""/>
        <dsp:cNvSpPr/>
      </dsp:nvSpPr>
      <dsp:spPr>
        <a:xfrm>
          <a:off x="259985" y="1269393"/>
          <a:ext cx="472700" cy="4727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B670B0-5605-4306-8435-50257DF2B91B}">
      <dsp:nvSpPr>
        <dsp:cNvPr id="0" name=""/>
        <dsp:cNvSpPr/>
      </dsp:nvSpPr>
      <dsp:spPr>
        <a:xfrm>
          <a:off x="992672" y="1076016"/>
          <a:ext cx="3724996" cy="859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59" tIns="90959" rIns="90959" bIns="90959" numCol="1" spcCol="1270" anchor="ctr" anchorCtr="0">
          <a:noAutofit/>
        </a:bodyPr>
        <a:lstStyle/>
        <a:p>
          <a:pPr marL="0" lvl="0" indent="0" algn="l" defTabSz="666750">
            <a:lnSpc>
              <a:spcPct val="100000"/>
            </a:lnSpc>
            <a:spcBef>
              <a:spcPct val="0"/>
            </a:spcBef>
            <a:spcAft>
              <a:spcPct val="35000"/>
            </a:spcAft>
            <a:buNone/>
          </a:pPr>
          <a:r>
            <a:rPr lang="en-US" sz="1500" kern="1200" dirty="0"/>
            <a:t>Developing mobile software – application development process</a:t>
          </a:r>
        </a:p>
      </dsp:txBody>
      <dsp:txXfrm>
        <a:off x="992672" y="1076016"/>
        <a:ext cx="3724996" cy="859456"/>
      </dsp:txXfrm>
    </dsp:sp>
    <dsp:sp modelId="{351355E3-DF52-4EB7-B1CF-852DCEADB9C9}">
      <dsp:nvSpPr>
        <dsp:cNvPr id="0" name=""/>
        <dsp:cNvSpPr/>
      </dsp:nvSpPr>
      <dsp:spPr>
        <a:xfrm>
          <a:off x="0" y="2150336"/>
          <a:ext cx="4717669" cy="8594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7BA304-72D0-4F76-9008-33CABF85A823}">
      <dsp:nvSpPr>
        <dsp:cNvPr id="0" name=""/>
        <dsp:cNvSpPr/>
      </dsp:nvSpPr>
      <dsp:spPr>
        <a:xfrm>
          <a:off x="259985" y="2343714"/>
          <a:ext cx="472700" cy="4727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7F156F-3EA1-40A4-8D58-D972FA206BE3}">
      <dsp:nvSpPr>
        <dsp:cNvPr id="0" name=""/>
        <dsp:cNvSpPr/>
      </dsp:nvSpPr>
      <dsp:spPr>
        <a:xfrm>
          <a:off x="992672" y="2150336"/>
          <a:ext cx="3724996" cy="859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59" tIns="90959" rIns="90959" bIns="90959" numCol="1" spcCol="1270" anchor="ctr" anchorCtr="0">
          <a:noAutofit/>
        </a:bodyPr>
        <a:lstStyle/>
        <a:p>
          <a:pPr marL="0" lvl="0" indent="0" algn="l" defTabSz="666750">
            <a:lnSpc>
              <a:spcPct val="100000"/>
            </a:lnSpc>
            <a:spcBef>
              <a:spcPct val="0"/>
            </a:spcBef>
            <a:spcAft>
              <a:spcPct val="35000"/>
            </a:spcAft>
            <a:buNone/>
          </a:pPr>
          <a:r>
            <a:rPr lang="en-US" sz="1500" kern="1200" dirty="0"/>
            <a:t>Interfacing with the cloud</a:t>
          </a:r>
        </a:p>
      </dsp:txBody>
      <dsp:txXfrm>
        <a:off x="992672" y="2150336"/>
        <a:ext cx="3724996" cy="859456"/>
      </dsp:txXfrm>
    </dsp:sp>
    <dsp:sp modelId="{9FD0734D-5A7E-4F59-B2AE-AB633ED2FB5C}">
      <dsp:nvSpPr>
        <dsp:cNvPr id="0" name=""/>
        <dsp:cNvSpPr/>
      </dsp:nvSpPr>
      <dsp:spPr>
        <a:xfrm>
          <a:off x="0" y="3224656"/>
          <a:ext cx="4717669" cy="8594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55229-B2F1-49A4-AF40-450547DDF941}">
      <dsp:nvSpPr>
        <dsp:cNvPr id="0" name=""/>
        <dsp:cNvSpPr/>
      </dsp:nvSpPr>
      <dsp:spPr>
        <a:xfrm>
          <a:off x="259985" y="3418034"/>
          <a:ext cx="472700" cy="4727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338E0D-5FFA-4C9D-A425-9B86F2A50FFC}">
      <dsp:nvSpPr>
        <dsp:cNvPr id="0" name=""/>
        <dsp:cNvSpPr/>
      </dsp:nvSpPr>
      <dsp:spPr>
        <a:xfrm>
          <a:off x="992672" y="3224656"/>
          <a:ext cx="3724996" cy="859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59" tIns="90959" rIns="90959" bIns="90959" numCol="1" spcCol="1270" anchor="ctr" anchorCtr="0">
          <a:noAutofit/>
        </a:bodyPr>
        <a:lstStyle/>
        <a:p>
          <a:pPr marL="0" lvl="0" indent="0" algn="l" defTabSz="666750">
            <a:lnSpc>
              <a:spcPct val="100000"/>
            </a:lnSpc>
            <a:spcBef>
              <a:spcPct val="0"/>
            </a:spcBef>
            <a:spcAft>
              <a:spcPct val="35000"/>
            </a:spcAft>
            <a:buNone/>
          </a:pPr>
          <a:r>
            <a:rPr lang="en-US" sz="1500" kern="1200" dirty="0"/>
            <a:t>Mobile vs Embedded applications</a:t>
          </a:r>
        </a:p>
      </dsp:txBody>
      <dsp:txXfrm>
        <a:off x="992672" y="3224656"/>
        <a:ext cx="3724996" cy="8594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1F8DF-D0BA-436D-945B-C6BB66C4D9DC}">
      <dsp:nvSpPr>
        <dsp:cNvPr id="0" name=""/>
        <dsp:cNvSpPr/>
      </dsp:nvSpPr>
      <dsp:spPr>
        <a:xfrm>
          <a:off x="0" y="99809"/>
          <a:ext cx="3897045" cy="7739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l" defTabSz="1066800">
            <a:lnSpc>
              <a:spcPct val="90000"/>
            </a:lnSpc>
            <a:spcBef>
              <a:spcPct val="0"/>
            </a:spcBef>
            <a:spcAft>
              <a:spcPct val="35000"/>
            </a:spcAft>
            <a:buNone/>
          </a:pPr>
          <a:r>
            <a:rPr lang="en-US" sz="2400" b="1" kern="1200" dirty="0"/>
            <a:t>Hybrid Apps</a:t>
          </a:r>
        </a:p>
      </dsp:txBody>
      <dsp:txXfrm>
        <a:off x="37781" y="137590"/>
        <a:ext cx="3821483" cy="698393"/>
      </dsp:txXfrm>
    </dsp:sp>
    <dsp:sp modelId="{78A71AE7-CD3D-4D2A-86E4-59072194E3E7}">
      <dsp:nvSpPr>
        <dsp:cNvPr id="0" name=""/>
        <dsp:cNvSpPr/>
      </dsp:nvSpPr>
      <dsp:spPr>
        <a:xfrm>
          <a:off x="0" y="914084"/>
          <a:ext cx="3897045" cy="7739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A blend of web apps and native apps</a:t>
          </a:r>
        </a:p>
      </dsp:txBody>
      <dsp:txXfrm>
        <a:off x="37781" y="951865"/>
        <a:ext cx="3821483" cy="698393"/>
      </dsp:txXfrm>
    </dsp:sp>
    <dsp:sp modelId="{C9DECFEA-BAFA-4FE8-B9CA-CB0651923623}">
      <dsp:nvSpPr>
        <dsp:cNvPr id="0" name=""/>
        <dsp:cNvSpPr/>
      </dsp:nvSpPr>
      <dsp:spPr>
        <a:xfrm>
          <a:off x="0" y="1728360"/>
          <a:ext cx="3897045" cy="7739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Code written in web development languages (HMTL, CSS, JavaScript) is embedded into a native app</a:t>
          </a:r>
        </a:p>
      </dsp:txBody>
      <dsp:txXfrm>
        <a:off x="37781" y="1766141"/>
        <a:ext cx="3821483" cy="698393"/>
      </dsp:txXfrm>
    </dsp:sp>
    <dsp:sp modelId="{04846FC3-F0F7-4D3D-AF0C-F8AA6E224D72}">
      <dsp:nvSpPr>
        <dsp:cNvPr id="0" name=""/>
        <dsp:cNvSpPr/>
      </dsp:nvSpPr>
      <dsp:spPr>
        <a:xfrm>
          <a:off x="0" y="2542635"/>
          <a:ext cx="3897045" cy="7739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Lower performance, but good pilot solution</a:t>
          </a:r>
        </a:p>
      </dsp:txBody>
      <dsp:txXfrm>
        <a:off x="37781" y="2580416"/>
        <a:ext cx="3821483" cy="6983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418FA-953E-0C46-A577-C052F5A12E30}">
      <dsp:nvSpPr>
        <dsp:cNvPr id="0" name=""/>
        <dsp:cNvSpPr/>
      </dsp:nvSpPr>
      <dsp:spPr>
        <a:xfrm>
          <a:off x="0" y="66504"/>
          <a:ext cx="4717669" cy="842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Google announced Flutter 1.0 is available for cross-platform development on December 4, 2018</a:t>
          </a:r>
        </a:p>
      </dsp:txBody>
      <dsp:txXfrm>
        <a:off x="41123" y="107627"/>
        <a:ext cx="4635423" cy="760154"/>
      </dsp:txXfrm>
    </dsp:sp>
    <dsp:sp modelId="{22983B3F-683A-8D41-8161-FF22F6C02BCF}">
      <dsp:nvSpPr>
        <dsp:cNvPr id="0" name=""/>
        <dsp:cNvSpPr/>
      </dsp:nvSpPr>
      <dsp:spPr>
        <a:xfrm>
          <a:off x="0" y="952104"/>
          <a:ext cx="4717669" cy="842400"/>
        </a:xfrm>
        <a:prstGeom prst="roundRect">
          <a:avLst/>
        </a:prstGeom>
        <a:solidFill>
          <a:schemeClr val="accent5">
            <a:hueOff val="709040"/>
            <a:satOff val="-7964"/>
            <a:lumOff val="-169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Completely free</a:t>
          </a:r>
        </a:p>
      </dsp:txBody>
      <dsp:txXfrm>
        <a:off x="41123" y="993227"/>
        <a:ext cx="4635423" cy="760154"/>
      </dsp:txXfrm>
    </dsp:sp>
    <dsp:sp modelId="{71F49AC3-61FA-5B4E-934D-C026ED45733B}">
      <dsp:nvSpPr>
        <dsp:cNvPr id="0" name=""/>
        <dsp:cNvSpPr/>
      </dsp:nvSpPr>
      <dsp:spPr>
        <a:xfrm>
          <a:off x="0" y="1837704"/>
          <a:ext cx="4717669" cy="842400"/>
        </a:xfrm>
        <a:prstGeom prst="roundRect">
          <a:avLst/>
        </a:prstGeom>
        <a:solidFill>
          <a:schemeClr val="accent5">
            <a:hueOff val="1418080"/>
            <a:satOff val="-15927"/>
            <a:lumOff val="-339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An API for creating applications</a:t>
          </a:r>
        </a:p>
      </dsp:txBody>
      <dsp:txXfrm>
        <a:off x="41123" y="1878827"/>
        <a:ext cx="4635423" cy="760154"/>
      </dsp:txXfrm>
    </dsp:sp>
    <dsp:sp modelId="{6D7B3E62-C160-684F-81FD-CF41AD10913F}">
      <dsp:nvSpPr>
        <dsp:cNvPr id="0" name=""/>
        <dsp:cNvSpPr/>
      </dsp:nvSpPr>
      <dsp:spPr>
        <a:xfrm>
          <a:off x="0" y="2680104"/>
          <a:ext cx="471766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86"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https://</a:t>
          </a:r>
          <a:r>
            <a:rPr lang="en-US" sz="1200" kern="1200" dirty="0" err="1"/>
            <a:t>docs.flutter.dev</a:t>
          </a:r>
          <a:r>
            <a:rPr lang="en-US" sz="1200" kern="1200" dirty="0"/>
            <a:t>/</a:t>
          </a:r>
        </a:p>
      </dsp:txBody>
      <dsp:txXfrm>
        <a:off x="0" y="2680104"/>
        <a:ext cx="4717669" cy="248400"/>
      </dsp:txXfrm>
    </dsp:sp>
    <dsp:sp modelId="{FF094C6D-CBF2-B848-A273-79319F2367F8}">
      <dsp:nvSpPr>
        <dsp:cNvPr id="0" name=""/>
        <dsp:cNvSpPr/>
      </dsp:nvSpPr>
      <dsp:spPr>
        <a:xfrm>
          <a:off x="0" y="2928504"/>
          <a:ext cx="4717669" cy="842400"/>
        </a:xfrm>
        <a:prstGeom prst="roundRect">
          <a:avLst/>
        </a:prstGeom>
        <a:solidFill>
          <a:schemeClr val="accent5">
            <a:hueOff val="2127120"/>
            <a:satOff val="-23891"/>
            <a:lumOff val="-509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Offers a fast development cycle with Stateful Hot Reload</a:t>
          </a:r>
        </a:p>
      </dsp:txBody>
      <dsp:txXfrm>
        <a:off x="41123" y="2969627"/>
        <a:ext cx="4635423" cy="760154"/>
      </dsp:txXfrm>
    </dsp:sp>
    <dsp:sp modelId="{CA6BE14A-54A7-2443-8C38-D33A228A4C9C}">
      <dsp:nvSpPr>
        <dsp:cNvPr id="0" name=""/>
        <dsp:cNvSpPr/>
      </dsp:nvSpPr>
      <dsp:spPr>
        <a:xfrm>
          <a:off x="0" y="3770904"/>
          <a:ext cx="471766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86"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Especially useful for the Graphical User Interface (GUI)</a:t>
          </a:r>
        </a:p>
      </dsp:txBody>
      <dsp:txXfrm>
        <a:off x="0" y="3770904"/>
        <a:ext cx="4717669" cy="2484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89260-7EBB-42F5-B752-DA76AD857AE9}">
      <dsp:nvSpPr>
        <dsp:cNvPr id="0" name=""/>
        <dsp:cNvSpPr/>
      </dsp:nvSpPr>
      <dsp:spPr>
        <a:xfrm>
          <a:off x="543" y="608849"/>
          <a:ext cx="1270875" cy="635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Free</a:t>
          </a:r>
        </a:p>
      </dsp:txBody>
      <dsp:txXfrm>
        <a:off x="19154" y="627460"/>
        <a:ext cx="1233653" cy="598215"/>
      </dsp:txXfrm>
    </dsp:sp>
    <dsp:sp modelId="{331BED83-3A2D-4BB2-9E2A-79F7BA3776B1}">
      <dsp:nvSpPr>
        <dsp:cNvPr id="0" name=""/>
        <dsp:cNvSpPr/>
      </dsp:nvSpPr>
      <dsp:spPr>
        <a:xfrm>
          <a:off x="1589138" y="608849"/>
          <a:ext cx="1270875" cy="635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Uses the Flutter API for GUI</a:t>
          </a:r>
        </a:p>
      </dsp:txBody>
      <dsp:txXfrm>
        <a:off x="1607749" y="627460"/>
        <a:ext cx="1233653" cy="598215"/>
      </dsp:txXfrm>
    </dsp:sp>
    <dsp:sp modelId="{B7A8FA5D-7724-4D2B-8C5B-B3181D124ECC}">
      <dsp:nvSpPr>
        <dsp:cNvPr id="0" name=""/>
        <dsp:cNvSpPr/>
      </dsp:nvSpPr>
      <dsp:spPr>
        <a:xfrm>
          <a:off x="3177732" y="608849"/>
          <a:ext cx="1270875" cy="635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Has two design libraries available</a:t>
          </a:r>
        </a:p>
      </dsp:txBody>
      <dsp:txXfrm>
        <a:off x="3196343" y="627460"/>
        <a:ext cx="1233653" cy="598215"/>
      </dsp:txXfrm>
    </dsp:sp>
    <dsp:sp modelId="{FC4D68BC-A77B-46A7-954C-62A5995A4E60}">
      <dsp:nvSpPr>
        <dsp:cNvPr id="0" name=""/>
        <dsp:cNvSpPr/>
      </dsp:nvSpPr>
      <dsp:spPr>
        <a:xfrm>
          <a:off x="3304820" y="1244287"/>
          <a:ext cx="127087" cy="374635"/>
        </a:xfrm>
        <a:custGeom>
          <a:avLst/>
          <a:gdLst/>
          <a:ahLst/>
          <a:cxnLst/>
          <a:rect l="0" t="0" r="0" b="0"/>
          <a:pathLst>
            <a:path>
              <a:moveTo>
                <a:pt x="0" y="0"/>
              </a:moveTo>
              <a:lnTo>
                <a:pt x="0" y="374635"/>
              </a:lnTo>
              <a:lnTo>
                <a:pt x="127087" y="37463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85670E-039F-4801-BB35-C23C8577706A}">
      <dsp:nvSpPr>
        <dsp:cNvPr id="0" name=""/>
        <dsp:cNvSpPr/>
      </dsp:nvSpPr>
      <dsp:spPr>
        <a:xfrm>
          <a:off x="3431908" y="1403146"/>
          <a:ext cx="899149" cy="4315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Material Design</a:t>
          </a:r>
        </a:p>
      </dsp:txBody>
      <dsp:txXfrm>
        <a:off x="3444548" y="1415786"/>
        <a:ext cx="873869" cy="406271"/>
      </dsp:txXfrm>
    </dsp:sp>
    <dsp:sp modelId="{6A2B7880-E5BC-41A2-B33B-E3DDF75B6955}">
      <dsp:nvSpPr>
        <dsp:cNvPr id="0" name=""/>
        <dsp:cNvSpPr/>
      </dsp:nvSpPr>
      <dsp:spPr>
        <a:xfrm>
          <a:off x="3304820" y="1244287"/>
          <a:ext cx="127087" cy="965045"/>
        </a:xfrm>
        <a:custGeom>
          <a:avLst/>
          <a:gdLst/>
          <a:ahLst/>
          <a:cxnLst/>
          <a:rect l="0" t="0" r="0" b="0"/>
          <a:pathLst>
            <a:path>
              <a:moveTo>
                <a:pt x="0" y="0"/>
              </a:moveTo>
              <a:lnTo>
                <a:pt x="0" y="965045"/>
              </a:lnTo>
              <a:lnTo>
                <a:pt x="127087" y="96504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83DDE9-D302-4BA0-A77D-613AA83990E0}">
      <dsp:nvSpPr>
        <dsp:cNvPr id="0" name=""/>
        <dsp:cNvSpPr/>
      </dsp:nvSpPr>
      <dsp:spPr>
        <a:xfrm>
          <a:off x="3431908" y="1993557"/>
          <a:ext cx="899149" cy="4315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Cupertino</a:t>
          </a:r>
        </a:p>
      </dsp:txBody>
      <dsp:txXfrm>
        <a:off x="3444548" y="2006197"/>
        <a:ext cx="873869" cy="40627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03E81-BC72-44C9-A404-7A41B4B9683A}">
      <dsp:nvSpPr>
        <dsp:cNvPr id="0" name=""/>
        <dsp:cNvSpPr/>
      </dsp:nvSpPr>
      <dsp:spPr>
        <a:xfrm>
          <a:off x="1404895" y="1609"/>
          <a:ext cx="1580507" cy="10622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$300 - $1900 for professional projects</a:t>
          </a:r>
        </a:p>
      </dsp:txBody>
      <dsp:txXfrm>
        <a:off x="1456748" y="53462"/>
        <a:ext cx="1476801" cy="958499"/>
      </dsp:txXfrm>
    </dsp:sp>
    <dsp:sp modelId="{4E3064A5-2BD1-4954-A4B3-E3AADAAF4D98}">
      <dsp:nvSpPr>
        <dsp:cNvPr id="0" name=""/>
        <dsp:cNvSpPr/>
      </dsp:nvSpPr>
      <dsp:spPr>
        <a:xfrm>
          <a:off x="1404895" y="1116925"/>
          <a:ext cx="1580507" cy="10622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Uses the Android and iOS APIs for GUI</a:t>
          </a:r>
        </a:p>
      </dsp:txBody>
      <dsp:txXfrm>
        <a:off x="1456748" y="1168778"/>
        <a:ext cx="1476801" cy="958499"/>
      </dsp:txXfrm>
    </dsp:sp>
    <dsp:sp modelId="{0611F3A3-685E-40AF-BBB1-326D34EBD17D}">
      <dsp:nvSpPr>
        <dsp:cNvPr id="0" name=""/>
        <dsp:cNvSpPr/>
      </dsp:nvSpPr>
      <dsp:spPr>
        <a:xfrm>
          <a:off x="1404895" y="2232241"/>
          <a:ext cx="1580507" cy="10622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No option to use only one API</a:t>
          </a:r>
        </a:p>
      </dsp:txBody>
      <dsp:txXfrm>
        <a:off x="1456748" y="2284094"/>
        <a:ext cx="1476801" cy="95849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AEC37-42C4-4EA7-B6A1-4D95D266BEE7}">
      <dsp:nvSpPr>
        <dsp:cNvPr id="0" name=""/>
        <dsp:cNvSpPr/>
      </dsp:nvSpPr>
      <dsp:spPr>
        <a:xfrm>
          <a:off x="4263" y="2061860"/>
          <a:ext cx="1321754" cy="7930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Architect/Plan</a:t>
          </a:r>
        </a:p>
      </dsp:txBody>
      <dsp:txXfrm>
        <a:off x="27491" y="2085088"/>
        <a:ext cx="1275298" cy="746596"/>
      </dsp:txXfrm>
    </dsp:sp>
    <dsp:sp modelId="{DE1F422E-A7E2-445E-B0CC-23746975485F}">
      <dsp:nvSpPr>
        <dsp:cNvPr id="0" name=""/>
        <dsp:cNvSpPr/>
      </dsp:nvSpPr>
      <dsp:spPr>
        <a:xfrm>
          <a:off x="1458193" y="2294489"/>
          <a:ext cx="280212" cy="3277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458193" y="2360048"/>
        <a:ext cx="196148" cy="196677"/>
      </dsp:txXfrm>
    </dsp:sp>
    <dsp:sp modelId="{6B0A174F-4B48-45D9-901D-CB7E7B511C14}">
      <dsp:nvSpPr>
        <dsp:cNvPr id="0" name=""/>
        <dsp:cNvSpPr/>
      </dsp:nvSpPr>
      <dsp:spPr>
        <a:xfrm>
          <a:off x="1854720" y="2061860"/>
          <a:ext cx="1321754" cy="79305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User Interface</a:t>
          </a:r>
        </a:p>
      </dsp:txBody>
      <dsp:txXfrm>
        <a:off x="1877948" y="2085088"/>
        <a:ext cx="1275298" cy="746596"/>
      </dsp:txXfrm>
    </dsp:sp>
    <dsp:sp modelId="{E216DAFA-2287-4C10-9C4B-3717C141C37B}">
      <dsp:nvSpPr>
        <dsp:cNvPr id="0" name=""/>
        <dsp:cNvSpPr/>
      </dsp:nvSpPr>
      <dsp:spPr>
        <a:xfrm>
          <a:off x="3308650" y="2294489"/>
          <a:ext cx="280212" cy="3277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08650" y="2360048"/>
        <a:ext cx="196148" cy="196677"/>
      </dsp:txXfrm>
    </dsp:sp>
    <dsp:sp modelId="{04BD46B8-1687-4D00-A186-187383FC9101}">
      <dsp:nvSpPr>
        <dsp:cNvPr id="0" name=""/>
        <dsp:cNvSpPr/>
      </dsp:nvSpPr>
      <dsp:spPr>
        <a:xfrm>
          <a:off x="3705177" y="2061860"/>
          <a:ext cx="1321754" cy="79305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 Development</a:t>
          </a:r>
        </a:p>
      </dsp:txBody>
      <dsp:txXfrm>
        <a:off x="3728405" y="2085088"/>
        <a:ext cx="1275298" cy="746596"/>
      </dsp:txXfrm>
    </dsp:sp>
    <dsp:sp modelId="{891348E3-6513-4EE8-8F43-C47348D4440D}">
      <dsp:nvSpPr>
        <dsp:cNvPr id="0" name=""/>
        <dsp:cNvSpPr/>
      </dsp:nvSpPr>
      <dsp:spPr>
        <a:xfrm>
          <a:off x="5159107" y="2294489"/>
          <a:ext cx="280212" cy="32779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159107" y="2360048"/>
        <a:ext cx="196148" cy="196677"/>
      </dsp:txXfrm>
    </dsp:sp>
    <dsp:sp modelId="{D081123D-396E-4F8C-A486-9B483B82C603}">
      <dsp:nvSpPr>
        <dsp:cNvPr id="0" name=""/>
        <dsp:cNvSpPr/>
      </dsp:nvSpPr>
      <dsp:spPr>
        <a:xfrm>
          <a:off x="5555633" y="2061860"/>
          <a:ext cx="1321754" cy="79305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Testing</a:t>
          </a:r>
        </a:p>
      </dsp:txBody>
      <dsp:txXfrm>
        <a:off x="5578861" y="2085088"/>
        <a:ext cx="1275298" cy="746596"/>
      </dsp:txXfrm>
    </dsp:sp>
    <dsp:sp modelId="{00C17E81-13D4-47C8-9FFA-8D63F16E6004}">
      <dsp:nvSpPr>
        <dsp:cNvPr id="0" name=""/>
        <dsp:cNvSpPr/>
      </dsp:nvSpPr>
      <dsp:spPr>
        <a:xfrm>
          <a:off x="7009564" y="2294489"/>
          <a:ext cx="280212" cy="32779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009564" y="2360048"/>
        <a:ext cx="196148" cy="196677"/>
      </dsp:txXfrm>
    </dsp:sp>
    <dsp:sp modelId="{C2A8FB63-4E62-4CAB-85A5-5A2574E041BC}">
      <dsp:nvSpPr>
        <dsp:cNvPr id="0" name=""/>
        <dsp:cNvSpPr/>
      </dsp:nvSpPr>
      <dsp:spPr>
        <a:xfrm>
          <a:off x="7406090" y="2061860"/>
          <a:ext cx="1321754" cy="79305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Deployment and Support</a:t>
          </a:r>
        </a:p>
      </dsp:txBody>
      <dsp:txXfrm>
        <a:off x="7429318" y="2085088"/>
        <a:ext cx="1275298" cy="74659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E13D8-3218-EB46-AB28-9477986CFE56}">
      <dsp:nvSpPr>
        <dsp:cNvPr id="0" name=""/>
        <dsp:cNvSpPr/>
      </dsp:nvSpPr>
      <dsp:spPr>
        <a:xfrm>
          <a:off x="0" y="51609"/>
          <a:ext cx="4717669"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Create</a:t>
          </a:r>
        </a:p>
      </dsp:txBody>
      <dsp:txXfrm>
        <a:off x="22246" y="73855"/>
        <a:ext cx="4673177" cy="411223"/>
      </dsp:txXfrm>
    </dsp:sp>
    <dsp:sp modelId="{19E7B154-38EC-474C-A2C6-A1DDBC0B5F81}">
      <dsp:nvSpPr>
        <dsp:cNvPr id="0" name=""/>
        <dsp:cNvSpPr/>
      </dsp:nvSpPr>
      <dsp:spPr>
        <a:xfrm>
          <a:off x="0" y="507324"/>
          <a:ext cx="4717669" cy="1042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8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Create a list of functional requirements</a:t>
          </a:r>
        </a:p>
        <a:p>
          <a:pPr marL="228600" lvl="2" indent="-114300" algn="l" defTabSz="666750">
            <a:lnSpc>
              <a:spcPct val="90000"/>
            </a:lnSpc>
            <a:spcBef>
              <a:spcPct val="0"/>
            </a:spcBef>
            <a:spcAft>
              <a:spcPct val="20000"/>
            </a:spcAft>
            <a:buChar char="•"/>
          </a:pPr>
          <a:r>
            <a:rPr lang="en-US" sz="1500" kern="1200" dirty="0"/>
            <a:t>What will it need to do?</a:t>
          </a:r>
        </a:p>
        <a:p>
          <a:pPr marL="228600" lvl="2" indent="-114300" algn="l" defTabSz="666750">
            <a:lnSpc>
              <a:spcPct val="90000"/>
            </a:lnSpc>
            <a:spcBef>
              <a:spcPct val="0"/>
            </a:spcBef>
            <a:spcAft>
              <a:spcPct val="20000"/>
            </a:spcAft>
            <a:buChar char="•"/>
          </a:pPr>
          <a:r>
            <a:rPr lang="en-US" sz="1500" kern="1200" dirty="0"/>
            <a:t>Who will it do it for?</a:t>
          </a:r>
        </a:p>
        <a:p>
          <a:pPr marL="228600" lvl="2" indent="-114300" algn="l" defTabSz="666750">
            <a:lnSpc>
              <a:spcPct val="90000"/>
            </a:lnSpc>
            <a:spcBef>
              <a:spcPct val="0"/>
            </a:spcBef>
            <a:spcAft>
              <a:spcPct val="20000"/>
            </a:spcAft>
            <a:buChar char="•"/>
          </a:pPr>
          <a:r>
            <a:rPr lang="en-US" sz="1500" kern="1200" dirty="0"/>
            <a:t>When will it do it?</a:t>
          </a:r>
        </a:p>
      </dsp:txBody>
      <dsp:txXfrm>
        <a:off x="0" y="507324"/>
        <a:ext cx="4717669" cy="1042245"/>
      </dsp:txXfrm>
    </dsp:sp>
    <dsp:sp modelId="{557EE151-74F9-0D44-8A80-7CD4B3BBFC54}">
      <dsp:nvSpPr>
        <dsp:cNvPr id="0" name=""/>
        <dsp:cNvSpPr/>
      </dsp:nvSpPr>
      <dsp:spPr>
        <a:xfrm>
          <a:off x="0" y="1549569"/>
          <a:ext cx="4717669" cy="455715"/>
        </a:xfrm>
        <a:prstGeom prst="roundRect">
          <a:avLst/>
        </a:prstGeom>
        <a:solidFill>
          <a:schemeClr val="accent2">
            <a:hueOff val="19519"/>
            <a:satOff val="-13438"/>
            <a:lumOff val="-343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Prepare</a:t>
          </a:r>
        </a:p>
      </dsp:txBody>
      <dsp:txXfrm>
        <a:off x="22246" y="1571815"/>
        <a:ext cx="4673177" cy="411223"/>
      </dsp:txXfrm>
    </dsp:sp>
    <dsp:sp modelId="{138EAA15-6474-FC4E-A1F2-EF2813391EA5}">
      <dsp:nvSpPr>
        <dsp:cNvPr id="0" name=""/>
        <dsp:cNvSpPr/>
      </dsp:nvSpPr>
      <dsp:spPr>
        <a:xfrm>
          <a:off x="0" y="2005284"/>
          <a:ext cx="4717669"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8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Prepare a product roadmap</a:t>
          </a:r>
        </a:p>
        <a:p>
          <a:pPr marL="228600" lvl="2" indent="-114300" algn="l" defTabSz="666750">
            <a:lnSpc>
              <a:spcPct val="90000"/>
            </a:lnSpc>
            <a:spcBef>
              <a:spcPct val="0"/>
            </a:spcBef>
            <a:spcAft>
              <a:spcPct val="20000"/>
            </a:spcAft>
            <a:buChar char="•"/>
          </a:pPr>
          <a:r>
            <a:rPr lang="en-US" sz="1500" kern="1200" dirty="0"/>
            <a:t>Create an MVP</a:t>
          </a:r>
        </a:p>
        <a:p>
          <a:pPr marL="228600" lvl="2" indent="-114300" algn="l" defTabSz="666750">
            <a:lnSpc>
              <a:spcPct val="90000"/>
            </a:lnSpc>
            <a:spcBef>
              <a:spcPct val="0"/>
            </a:spcBef>
            <a:spcAft>
              <a:spcPct val="20000"/>
            </a:spcAft>
            <a:buChar char="•"/>
          </a:pPr>
          <a:r>
            <a:rPr lang="en-US" sz="1500" kern="1200" dirty="0"/>
            <a:t>Milestones timeline</a:t>
          </a:r>
        </a:p>
      </dsp:txBody>
      <dsp:txXfrm>
        <a:off x="0" y="2005284"/>
        <a:ext cx="4717669" cy="786599"/>
      </dsp:txXfrm>
    </dsp:sp>
    <dsp:sp modelId="{8418DAE4-255B-054F-8476-78DA4B51807F}">
      <dsp:nvSpPr>
        <dsp:cNvPr id="0" name=""/>
        <dsp:cNvSpPr/>
      </dsp:nvSpPr>
      <dsp:spPr>
        <a:xfrm>
          <a:off x="0" y="2791884"/>
          <a:ext cx="4717669" cy="455715"/>
        </a:xfrm>
        <a:prstGeom prst="roundRect">
          <a:avLst/>
        </a:prstGeom>
        <a:solidFill>
          <a:schemeClr val="accent2">
            <a:hueOff val="39038"/>
            <a:satOff val="-26876"/>
            <a:lumOff val="-686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Identify</a:t>
          </a:r>
        </a:p>
      </dsp:txBody>
      <dsp:txXfrm>
        <a:off x="22246" y="2814130"/>
        <a:ext cx="4673177" cy="411223"/>
      </dsp:txXfrm>
    </dsp:sp>
    <dsp:sp modelId="{4477844B-D478-EE4D-B5F6-A701381385C3}">
      <dsp:nvSpPr>
        <dsp:cNvPr id="0" name=""/>
        <dsp:cNvSpPr/>
      </dsp:nvSpPr>
      <dsp:spPr>
        <a:xfrm>
          <a:off x="0" y="3247599"/>
          <a:ext cx="4717669"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8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Identify skills needed</a:t>
          </a:r>
        </a:p>
        <a:p>
          <a:pPr marL="228600" lvl="2" indent="-114300" algn="l" defTabSz="666750">
            <a:lnSpc>
              <a:spcPct val="90000"/>
            </a:lnSpc>
            <a:spcBef>
              <a:spcPct val="0"/>
            </a:spcBef>
            <a:spcAft>
              <a:spcPct val="20000"/>
            </a:spcAft>
            <a:buChar char="•"/>
          </a:pPr>
          <a:r>
            <a:rPr lang="en-US" sz="1500" kern="1200" dirty="0"/>
            <a:t>Development stack</a:t>
          </a:r>
        </a:p>
        <a:p>
          <a:pPr marL="228600" lvl="2" indent="-114300" algn="l" defTabSz="666750">
            <a:lnSpc>
              <a:spcPct val="90000"/>
            </a:lnSpc>
            <a:spcBef>
              <a:spcPct val="0"/>
            </a:spcBef>
            <a:spcAft>
              <a:spcPct val="20000"/>
            </a:spcAft>
            <a:buChar char="•"/>
          </a:pPr>
          <a:r>
            <a:rPr lang="en-US" sz="1500" kern="1200" dirty="0"/>
            <a:t>Consider the deployment target(s)</a:t>
          </a:r>
        </a:p>
      </dsp:txBody>
      <dsp:txXfrm>
        <a:off x="0" y="3247599"/>
        <a:ext cx="4717669" cy="78659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E13D8-3218-EB46-AB28-9477986CFE56}">
      <dsp:nvSpPr>
        <dsp:cNvPr id="0" name=""/>
        <dsp:cNvSpPr/>
      </dsp:nvSpPr>
      <dsp:spPr>
        <a:xfrm>
          <a:off x="0" y="164702"/>
          <a:ext cx="4717669" cy="4077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Create</a:t>
          </a:r>
        </a:p>
      </dsp:txBody>
      <dsp:txXfrm>
        <a:off x="19904" y="184606"/>
        <a:ext cx="4677861" cy="367937"/>
      </dsp:txXfrm>
    </dsp:sp>
    <dsp:sp modelId="{19E7B154-38EC-474C-A2C6-A1DDBC0B5F81}">
      <dsp:nvSpPr>
        <dsp:cNvPr id="0" name=""/>
        <dsp:cNvSpPr/>
      </dsp:nvSpPr>
      <dsp:spPr>
        <a:xfrm>
          <a:off x="0" y="572447"/>
          <a:ext cx="4717669" cy="109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86"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Find and give directions to nearest charging stations</a:t>
          </a:r>
        </a:p>
        <a:p>
          <a:pPr marL="114300" lvl="1" indent="-114300" algn="l" defTabSz="577850">
            <a:lnSpc>
              <a:spcPct val="90000"/>
            </a:lnSpc>
            <a:spcBef>
              <a:spcPct val="0"/>
            </a:spcBef>
            <a:spcAft>
              <a:spcPct val="20000"/>
            </a:spcAft>
            <a:buChar char="•"/>
          </a:pPr>
          <a:r>
            <a:rPr lang="en-US" sz="1300" kern="1200" dirty="0"/>
            <a:t>Electric vehicle drivers</a:t>
          </a:r>
        </a:p>
        <a:p>
          <a:pPr marL="114300" lvl="1" indent="-114300" algn="l" defTabSz="577850">
            <a:lnSpc>
              <a:spcPct val="90000"/>
            </a:lnSpc>
            <a:spcBef>
              <a:spcPct val="0"/>
            </a:spcBef>
            <a:spcAft>
              <a:spcPct val="20000"/>
            </a:spcAft>
            <a:buChar char="•"/>
          </a:pPr>
          <a:r>
            <a:rPr lang="en-US" sz="1300" kern="1200" dirty="0"/>
            <a:t>When we are low on battery or when the user wants to</a:t>
          </a:r>
        </a:p>
        <a:p>
          <a:pPr marL="114300" lvl="1" indent="-114300" algn="l" defTabSz="577850">
            <a:lnSpc>
              <a:spcPct val="90000"/>
            </a:lnSpc>
            <a:spcBef>
              <a:spcPct val="0"/>
            </a:spcBef>
            <a:spcAft>
              <a:spcPct val="20000"/>
            </a:spcAft>
            <a:buChar char="•"/>
          </a:pPr>
          <a:r>
            <a:rPr lang="en-US" sz="1300" kern="1200" dirty="0"/>
            <a:t>Offline capabilities</a:t>
          </a:r>
        </a:p>
      </dsp:txBody>
      <dsp:txXfrm>
        <a:off x="0" y="572447"/>
        <a:ext cx="4717669" cy="1090890"/>
      </dsp:txXfrm>
    </dsp:sp>
    <dsp:sp modelId="{557EE151-74F9-0D44-8A80-7CD4B3BBFC54}">
      <dsp:nvSpPr>
        <dsp:cNvPr id="0" name=""/>
        <dsp:cNvSpPr/>
      </dsp:nvSpPr>
      <dsp:spPr>
        <a:xfrm>
          <a:off x="0" y="1663337"/>
          <a:ext cx="4717669" cy="407745"/>
        </a:xfrm>
        <a:prstGeom prst="roundRect">
          <a:avLst/>
        </a:prstGeom>
        <a:solidFill>
          <a:schemeClr val="accent2">
            <a:hueOff val="19519"/>
            <a:satOff val="-13438"/>
            <a:lumOff val="-343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Prepare</a:t>
          </a:r>
        </a:p>
      </dsp:txBody>
      <dsp:txXfrm>
        <a:off x="19904" y="1683241"/>
        <a:ext cx="4677861" cy="367937"/>
      </dsp:txXfrm>
    </dsp:sp>
    <dsp:sp modelId="{138EAA15-6474-FC4E-A1F2-EF2813391EA5}">
      <dsp:nvSpPr>
        <dsp:cNvPr id="0" name=""/>
        <dsp:cNvSpPr/>
      </dsp:nvSpPr>
      <dsp:spPr>
        <a:xfrm>
          <a:off x="0" y="2071082"/>
          <a:ext cx="4717669" cy="686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86"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1 – Upon user instruction, navigate to closest station</a:t>
          </a:r>
        </a:p>
        <a:p>
          <a:pPr marL="114300" lvl="1" indent="-114300" algn="l" defTabSz="577850">
            <a:lnSpc>
              <a:spcPct val="90000"/>
            </a:lnSpc>
            <a:spcBef>
              <a:spcPct val="0"/>
            </a:spcBef>
            <a:spcAft>
              <a:spcPct val="20000"/>
            </a:spcAft>
            <a:buChar char="•"/>
          </a:pPr>
          <a:r>
            <a:rPr lang="en-US" sz="1300" kern="1200" dirty="0"/>
            <a:t>2 – Allow user to select from map of stations</a:t>
          </a:r>
        </a:p>
        <a:p>
          <a:pPr marL="114300" lvl="1" indent="-114300" algn="l" defTabSz="577850">
            <a:lnSpc>
              <a:spcPct val="90000"/>
            </a:lnSpc>
            <a:spcBef>
              <a:spcPct val="0"/>
            </a:spcBef>
            <a:spcAft>
              <a:spcPct val="20000"/>
            </a:spcAft>
            <a:buChar char="•"/>
          </a:pPr>
          <a:r>
            <a:rPr lang="en-US" sz="1300" kern="1200" dirty="0"/>
            <a:t>3 – Automatically begin directions when battery is low</a:t>
          </a:r>
        </a:p>
      </dsp:txBody>
      <dsp:txXfrm>
        <a:off x="0" y="2071082"/>
        <a:ext cx="4717669" cy="686204"/>
      </dsp:txXfrm>
    </dsp:sp>
    <dsp:sp modelId="{8418DAE4-255B-054F-8476-78DA4B51807F}">
      <dsp:nvSpPr>
        <dsp:cNvPr id="0" name=""/>
        <dsp:cNvSpPr/>
      </dsp:nvSpPr>
      <dsp:spPr>
        <a:xfrm>
          <a:off x="0" y="2757287"/>
          <a:ext cx="4717669" cy="407745"/>
        </a:xfrm>
        <a:prstGeom prst="roundRect">
          <a:avLst/>
        </a:prstGeom>
        <a:solidFill>
          <a:schemeClr val="accent2">
            <a:hueOff val="39038"/>
            <a:satOff val="-26876"/>
            <a:lumOff val="-686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Identify</a:t>
          </a:r>
        </a:p>
      </dsp:txBody>
      <dsp:txXfrm>
        <a:off x="19904" y="2777191"/>
        <a:ext cx="4677861" cy="367937"/>
      </dsp:txXfrm>
    </dsp:sp>
    <dsp:sp modelId="{4477844B-D478-EE4D-B5F6-A701381385C3}">
      <dsp:nvSpPr>
        <dsp:cNvPr id="0" name=""/>
        <dsp:cNvSpPr/>
      </dsp:nvSpPr>
      <dsp:spPr>
        <a:xfrm>
          <a:off x="0" y="3165032"/>
          <a:ext cx="4717669" cy="109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86"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Android development</a:t>
          </a:r>
        </a:p>
        <a:p>
          <a:pPr marL="114300" lvl="1" indent="-114300" algn="l" defTabSz="577850">
            <a:lnSpc>
              <a:spcPct val="90000"/>
            </a:lnSpc>
            <a:spcBef>
              <a:spcPct val="0"/>
            </a:spcBef>
            <a:spcAft>
              <a:spcPct val="20000"/>
            </a:spcAft>
            <a:buChar char="•"/>
          </a:pPr>
          <a:r>
            <a:rPr lang="en-US" sz="1300" kern="1200" dirty="0"/>
            <a:t>API to retrieve addresses of stations and optimize directions</a:t>
          </a:r>
        </a:p>
        <a:p>
          <a:pPr marL="114300" lvl="1" indent="-114300" algn="l" defTabSz="577850">
            <a:lnSpc>
              <a:spcPct val="90000"/>
            </a:lnSpc>
            <a:spcBef>
              <a:spcPct val="0"/>
            </a:spcBef>
            <a:spcAft>
              <a:spcPct val="20000"/>
            </a:spcAft>
            <a:buChar char="•"/>
          </a:pPr>
          <a:r>
            <a:rPr lang="en-US" sz="1300" kern="1200" dirty="0"/>
            <a:t>Database to store user data</a:t>
          </a:r>
        </a:p>
        <a:p>
          <a:pPr marL="228600" lvl="2" indent="-114300" algn="l" defTabSz="577850">
            <a:lnSpc>
              <a:spcPct val="90000"/>
            </a:lnSpc>
            <a:spcBef>
              <a:spcPct val="0"/>
            </a:spcBef>
            <a:spcAft>
              <a:spcPct val="20000"/>
            </a:spcAft>
            <a:buChar char="•"/>
          </a:pPr>
          <a:endParaRPr lang="en-US" sz="1300" kern="1200" dirty="0"/>
        </a:p>
      </dsp:txBody>
      <dsp:txXfrm>
        <a:off x="0" y="3165032"/>
        <a:ext cx="4717669" cy="109089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BF5D4-A01F-4EA8-B32E-7C8B0DF58B3B}">
      <dsp:nvSpPr>
        <dsp:cNvPr id="0" name=""/>
        <dsp:cNvSpPr/>
      </dsp:nvSpPr>
      <dsp:spPr>
        <a:xfrm>
          <a:off x="561150" y="18772"/>
          <a:ext cx="1441125" cy="1441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3145E-B04F-404E-A670-A604413DD861}">
      <dsp:nvSpPr>
        <dsp:cNvPr id="0" name=""/>
        <dsp:cNvSpPr/>
      </dsp:nvSpPr>
      <dsp:spPr>
        <a:xfrm>
          <a:off x="868275" y="325898"/>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D47946-F377-4E2D-8205-9B42DF2B9DAE}">
      <dsp:nvSpPr>
        <dsp:cNvPr id="0" name=""/>
        <dsp:cNvSpPr/>
      </dsp:nvSpPr>
      <dsp:spPr>
        <a:xfrm>
          <a:off x="100462" y="1908773"/>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Wireframes – digital form of sketches</a:t>
          </a:r>
        </a:p>
      </dsp:txBody>
      <dsp:txXfrm>
        <a:off x="100462" y="1908773"/>
        <a:ext cx="2362500" cy="720000"/>
      </dsp:txXfrm>
    </dsp:sp>
    <dsp:sp modelId="{F0562FAC-A9BA-4CA9-A783-929392A05486}">
      <dsp:nvSpPr>
        <dsp:cNvPr id="0" name=""/>
        <dsp:cNvSpPr/>
      </dsp:nvSpPr>
      <dsp:spPr>
        <a:xfrm>
          <a:off x="3337087" y="18772"/>
          <a:ext cx="1441125" cy="1441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029C5-62B3-4EA8-8000-C51139376F41}">
      <dsp:nvSpPr>
        <dsp:cNvPr id="0" name=""/>
        <dsp:cNvSpPr/>
      </dsp:nvSpPr>
      <dsp:spPr>
        <a:xfrm>
          <a:off x="3644212" y="325898"/>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EE49CE-0C9E-4084-98D9-E27F696E3D38}">
      <dsp:nvSpPr>
        <dsp:cNvPr id="0" name=""/>
        <dsp:cNvSpPr/>
      </dsp:nvSpPr>
      <dsp:spPr>
        <a:xfrm>
          <a:off x="2876400" y="1908773"/>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Reference the destination’s style guide</a:t>
          </a:r>
        </a:p>
      </dsp:txBody>
      <dsp:txXfrm>
        <a:off x="2876400" y="1908773"/>
        <a:ext cx="2362500" cy="720000"/>
      </dsp:txXfrm>
    </dsp:sp>
    <dsp:sp modelId="{2226C9A1-C012-4628-A5C3-A7F7F8831908}">
      <dsp:nvSpPr>
        <dsp:cNvPr id="0" name=""/>
        <dsp:cNvSpPr/>
      </dsp:nvSpPr>
      <dsp:spPr>
        <a:xfrm>
          <a:off x="6113025" y="18772"/>
          <a:ext cx="1441125" cy="1441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26080F-FF64-419D-894D-9EE0B547411A}">
      <dsp:nvSpPr>
        <dsp:cNvPr id="0" name=""/>
        <dsp:cNvSpPr/>
      </dsp:nvSpPr>
      <dsp:spPr>
        <a:xfrm>
          <a:off x="6420150" y="325898"/>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9C9B4E-DCFA-45F6-A37D-AF8742489A2E}">
      <dsp:nvSpPr>
        <dsp:cNvPr id="0" name=""/>
        <dsp:cNvSpPr/>
      </dsp:nvSpPr>
      <dsp:spPr>
        <a:xfrm>
          <a:off x="5652337" y="1908773"/>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Mockups</a:t>
          </a:r>
        </a:p>
      </dsp:txBody>
      <dsp:txXfrm>
        <a:off x="5652337" y="1908773"/>
        <a:ext cx="2362500" cy="720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CC8CA-8956-064B-BD90-7E919C4CCB91}">
      <dsp:nvSpPr>
        <dsp:cNvPr id="0" name=""/>
        <dsp:cNvSpPr/>
      </dsp:nvSpPr>
      <dsp:spPr>
        <a:xfrm>
          <a:off x="0" y="407405"/>
          <a:ext cx="2282428" cy="1449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9A6D31-FAF0-354C-B4AC-C4AE42D8D74D}">
      <dsp:nvSpPr>
        <dsp:cNvPr id="0" name=""/>
        <dsp:cNvSpPr/>
      </dsp:nvSpPr>
      <dsp:spPr>
        <a:xfrm>
          <a:off x="253603" y="648328"/>
          <a:ext cx="2282428" cy="14493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Clear expectations for end users and developers</a:t>
          </a:r>
        </a:p>
      </dsp:txBody>
      <dsp:txXfrm>
        <a:off x="296053" y="690778"/>
        <a:ext cx="2197528" cy="1364441"/>
      </dsp:txXfrm>
    </dsp:sp>
    <dsp:sp modelId="{4759F34E-2BC6-C341-BB0C-785548E8446D}">
      <dsp:nvSpPr>
        <dsp:cNvPr id="0" name=""/>
        <dsp:cNvSpPr/>
      </dsp:nvSpPr>
      <dsp:spPr>
        <a:xfrm>
          <a:off x="2789634" y="407405"/>
          <a:ext cx="2282428" cy="1449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886B7C-1880-2C47-BE04-B9E08D9878EC}">
      <dsp:nvSpPr>
        <dsp:cNvPr id="0" name=""/>
        <dsp:cNvSpPr/>
      </dsp:nvSpPr>
      <dsp:spPr>
        <a:xfrm>
          <a:off x="3043237" y="648328"/>
          <a:ext cx="2282428" cy="14493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Excellent for demos and marketing</a:t>
          </a:r>
        </a:p>
      </dsp:txBody>
      <dsp:txXfrm>
        <a:off x="3085687" y="690778"/>
        <a:ext cx="2197528" cy="1364441"/>
      </dsp:txXfrm>
    </dsp:sp>
    <dsp:sp modelId="{71746746-646D-1C4A-BDF5-38B58D102602}">
      <dsp:nvSpPr>
        <dsp:cNvPr id="0" name=""/>
        <dsp:cNvSpPr/>
      </dsp:nvSpPr>
      <dsp:spPr>
        <a:xfrm>
          <a:off x="5579268" y="407405"/>
          <a:ext cx="2282428" cy="14493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ED2971-4CE2-7A48-A0A7-D76C46708545}">
      <dsp:nvSpPr>
        <dsp:cNvPr id="0" name=""/>
        <dsp:cNvSpPr/>
      </dsp:nvSpPr>
      <dsp:spPr>
        <a:xfrm>
          <a:off x="5832871" y="648328"/>
          <a:ext cx="2282428" cy="14493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Possibly cheaper</a:t>
          </a:r>
        </a:p>
      </dsp:txBody>
      <dsp:txXfrm>
        <a:off x="5875321" y="690778"/>
        <a:ext cx="2197528" cy="136444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F935B-9D8B-47D3-8B97-53926C2EFA05}">
      <dsp:nvSpPr>
        <dsp:cNvPr id="0" name=""/>
        <dsp:cNvSpPr/>
      </dsp:nvSpPr>
      <dsp:spPr>
        <a:xfrm>
          <a:off x="561150" y="18772"/>
          <a:ext cx="1441125" cy="1441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9BD61-13FB-4E59-8846-E41BA1CA611E}">
      <dsp:nvSpPr>
        <dsp:cNvPr id="0" name=""/>
        <dsp:cNvSpPr/>
      </dsp:nvSpPr>
      <dsp:spPr>
        <a:xfrm>
          <a:off x="868275" y="325898"/>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7614CC-5632-42AD-9A0D-5F8DDADC8B2E}">
      <dsp:nvSpPr>
        <dsp:cNvPr id="0" name=""/>
        <dsp:cNvSpPr/>
      </dsp:nvSpPr>
      <dsp:spPr>
        <a:xfrm>
          <a:off x="100462" y="1908773"/>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Back-end / server technology</a:t>
          </a:r>
        </a:p>
      </dsp:txBody>
      <dsp:txXfrm>
        <a:off x="100462" y="1908773"/>
        <a:ext cx="2362500" cy="720000"/>
      </dsp:txXfrm>
    </dsp:sp>
    <dsp:sp modelId="{4946AFDC-C7CB-4AFF-80B8-448C0FA6C685}">
      <dsp:nvSpPr>
        <dsp:cNvPr id="0" name=""/>
        <dsp:cNvSpPr/>
      </dsp:nvSpPr>
      <dsp:spPr>
        <a:xfrm>
          <a:off x="3337087" y="18772"/>
          <a:ext cx="1441125" cy="1441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1C10C-DFE6-477F-8B07-0C3E6F69EC68}">
      <dsp:nvSpPr>
        <dsp:cNvPr id="0" name=""/>
        <dsp:cNvSpPr/>
      </dsp:nvSpPr>
      <dsp:spPr>
        <a:xfrm>
          <a:off x="3644212" y="325898"/>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CFCF5E-4775-4FE0-AE4C-0183C917E807}">
      <dsp:nvSpPr>
        <dsp:cNvPr id="0" name=""/>
        <dsp:cNvSpPr/>
      </dsp:nvSpPr>
      <dsp:spPr>
        <a:xfrm>
          <a:off x="2876400" y="1908773"/>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API</a:t>
          </a:r>
        </a:p>
      </dsp:txBody>
      <dsp:txXfrm>
        <a:off x="2876400" y="1908773"/>
        <a:ext cx="2362500" cy="720000"/>
      </dsp:txXfrm>
    </dsp:sp>
    <dsp:sp modelId="{852F467A-1A78-47A1-B600-BBC00A7C2E8F}">
      <dsp:nvSpPr>
        <dsp:cNvPr id="0" name=""/>
        <dsp:cNvSpPr/>
      </dsp:nvSpPr>
      <dsp:spPr>
        <a:xfrm>
          <a:off x="6113025" y="18772"/>
          <a:ext cx="1441125" cy="1441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5CA46-4E84-4A79-810E-F9E4352DF5D1}">
      <dsp:nvSpPr>
        <dsp:cNvPr id="0" name=""/>
        <dsp:cNvSpPr/>
      </dsp:nvSpPr>
      <dsp:spPr>
        <a:xfrm>
          <a:off x="6420150" y="325898"/>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C0621B-4AB2-437A-B407-0E608A2BAC98}">
      <dsp:nvSpPr>
        <dsp:cNvPr id="0" name=""/>
        <dsp:cNvSpPr/>
      </dsp:nvSpPr>
      <dsp:spPr>
        <a:xfrm>
          <a:off x="5652337" y="1908773"/>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Mobile app front - end</a:t>
          </a:r>
        </a:p>
      </dsp:txBody>
      <dsp:txXfrm>
        <a:off x="5652337" y="1908773"/>
        <a:ext cx="23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FA7CB-8FFC-47A8-BB7C-FD36C26E2DEB}">
      <dsp:nvSpPr>
        <dsp:cNvPr id="0" name=""/>
        <dsp:cNvSpPr/>
      </dsp:nvSpPr>
      <dsp:spPr>
        <a:xfrm>
          <a:off x="0" y="37721"/>
          <a:ext cx="32512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Desktop</a:t>
          </a:r>
        </a:p>
      </dsp:txBody>
      <dsp:txXfrm>
        <a:off x="28100" y="65821"/>
        <a:ext cx="3195000" cy="519439"/>
      </dsp:txXfrm>
    </dsp:sp>
    <dsp:sp modelId="{5F4CE6D4-AA70-497F-99A4-FAD0680A44DE}">
      <dsp:nvSpPr>
        <dsp:cNvPr id="0" name=""/>
        <dsp:cNvSpPr/>
      </dsp:nvSpPr>
      <dsp:spPr>
        <a:xfrm>
          <a:off x="0" y="613361"/>
          <a:ext cx="3251200"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2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Uses peripherals</a:t>
          </a:r>
        </a:p>
        <a:p>
          <a:pPr marL="171450" lvl="1" indent="-171450" algn="l" defTabSz="844550">
            <a:lnSpc>
              <a:spcPct val="90000"/>
            </a:lnSpc>
            <a:spcBef>
              <a:spcPct val="0"/>
            </a:spcBef>
            <a:spcAft>
              <a:spcPct val="20000"/>
            </a:spcAft>
            <a:buChar char="•"/>
          </a:pPr>
          <a:r>
            <a:rPr lang="en-US" sz="1900" kern="1200" dirty="0"/>
            <a:t>No hardware restrictions</a:t>
          </a:r>
        </a:p>
        <a:p>
          <a:pPr marL="171450" lvl="1" indent="-171450" algn="l" defTabSz="844550">
            <a:lnSpc>
              <a:spcPct val="90000"/>
            </a:lnSpc>
            <a:spcBef>
              <a:spcPct val="0"/>
            </a:spcBef>
            <a:spcAft>
              <a:spcPct val="20000"/>
            </a:spcAft>
            <a:buChar char="•"/>
          </a:pPr>
          <a:r>
            <a:rPr lang="en-US" sz="1900" kern="1200" dirty="0"/>
            <a:t>Large choice of languages</a:t>
          </a:r>
        </a:p>
        <a:p>
          <a:pPr marL="171450" lvl="1" indent="-171450" algn="l" defTabSz="844550">
            <a:lnSpc>
              <a:spcPct val="90000"/>
            </a:lnSpc>
            <a:spcBef>
              <a:spcPct val="0"/>
            </a:spcBef>
            <a:spcAft>
              <a:spcPct val="20000"/>
            </a:spcAft>
            <a:buChar char="•"/>
          </a:pPr>
          <a:r>
            <a:rPr lang="en-US" sz="1900" kern="1200" dirty="0"/>
            <a:t>Towers</a:t>
          </a:r>
        </a:p>
      </dsp:txBody>
      <dsp:txXfrm>
        <a:off x="0" y="613361"/>
        <a:ext cx="3251200" cy="18381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FDDB1-1BBF-4118-B620-AC32389B1569}">
      <dsp:nvSpPr>
        <dsp:cNvPr id="0" name=""/>
        <dsp:cNvSpPr/>
      </dsp:nvSpPr>
      <dsp:spPr>
        <a:xfrm>
          <a:off x="426533" y="343694"/>
          <a:ext cx="696884" cy="696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05D98E-295A-4D26-8A05-6DEBBF419730}">
      <dsp:nvSpPr>
        <dsp:cNvPr id="0" name=""/>
        <dsp:cNvSpPr/>
      </dsp:nvSpPr>
      <dsp:spPr>
        <a:xfrm>
          <a:off x="659" y="1293344"/>
          <a:ext cx="1548632" cy="61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User experience testing</a:t>
          </a:r>
        </a:p>
      </dsp:txBody>
      <dsp:txXfrm>
        <a:off x="659" y="1293344"/>
        <a:ext cx="1548632" cy="619453"/>
      </dsp:txXfrm>
    </dsp:sp>
    <dsp:sp modelId="{9EAF6B5B-D0D7-40F9-843B-F6E5850AD013}">
      <dsp:nvSpPr>
        <dsp:cNvPr id="0" name=""/>
        <dsp:cNvSpPr/>
      </dsp:nvSpPr>
      <dsp:spPr>
        <a:xfrm>
          <a:off x="2246177" y="343694"/>
          <a:ext cx="696884" cy="696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7866F4-9A59-410E-B028-81E9F42E43A1}">
      <dsp:nvSpPr>
        <dsp:cNvPr id="0" name=""/>
        <dsp:cNvSpPr/>
      </dsp:nvSpPr>
      <dsp:spPr>
        <a:xfrm>
          <a:off x="1820303" y="1293344"/>
          <a:ext cx="1548632" cy="61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Functional testing</a:t>
          </a:r>
        </a:p>
      </dsp:txBody>
      <dsp:txXfrm>
        <a:off x="1820303" y="1293344"/>
        <a:ext cx="1548632" cy="619453"/>
      </dsp:txXfrm>
    </dsp:sp>
    <dsp:sp modelId="{F40B5BC3-F683-49C2-9DDC-60C57BCD3998}">
      <dsp:nvSpPr>
        <dsp:cNvPr id="0" name=""/>
        <dsp:cNvSpPr/>
      </dsp:nvSpPr>
      <dsp:spPr>
        <a:xfrm>
          <a:off x="4065820" y="343694"/>
          <a:ext cx="696884" cy="696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FECD89-E355-494D-86DE-619684F1975E}">
      <dsp:nvSpPr>
        <dsp:cNvPr id="0" name=""/>
        <dsp:cNvSpPr/>
      </dsp:nvSpPr>
      <dsp:spPr>
        <a:xfrm>
          <a:off x="3639946" y="1293344"/>
          <a:ext cx="1548632" cy="61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Performance testing</a:t>
          </a:r>
        </a:p>
      </dsp:txBody>
      <dsp:txXfrm>
        <a:off x="3639946" y="1293344"/>
        <a:ext cx="1548632" cy="619453"/>
      </dsp:txXfrm>
    </dsp:sp>
    <dsp:sp modelId="{A06782B4-85C1-4D94-86DE-40A03C6E70D2}">
      <dsp:nvSpPr>
        <dsp:cNvPr id="0" name=""/>
        <dsp:cNvSpPr/>
      </dsp:nvSpPr>
      <dsp:spPr>
        <a:xfrm>
          <a:off x="1336355" y="2299956"/>
          <a:ext cx="696884" cy="696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E8F23A-EF63-42FF-BC47-4D9AC5D27095}">
      <dsp:nvSpPr>
        <dsp:cNvPr id="0" name=""/>
        <dsp:cNvSpPr/>
      </dsp:nvSpPr>
      <dsp:spPr>
        <a:xfrm>
          <a:off x="910481" y="3249606"/>
          <a:ext cx="1548632" cy="61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Security testing</a:t>
          </a:r>
        </a:p>
      </dsp:txBody>
      <dsp:txXfrm>
        <a:off x="910481" y="3249606"/>
        <a:ext cx="1548632" cy="619453"/>
      </dsp:txXfrm>
    </dsp:sp>
    <dsp:sp modelId="{7E657A5C-CB0B-492B-9ACF-2F059F34E98B}">
      <dsp:nvSpPr>
        <dsp:cNvPr id="0" name=""/>
        <dsp:cNvSpPr/>
      </dsp:nvSpPr>
      <dsp:spPr>
        <a:xfrm>
          <a:off x="3155998" y="2299956"/>
          <a:ext cx="696884" cy="6968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2058C-7EE8-4453-8C43-78F739F584AF}">
      <dsp:nvSpPr>
        <dsp:cNvPr id="0" name=""/>
        <dsp:cNvSpPr/>
      </dsp:nvSpPr>
      <dsp:spPr>
        <a:xfrm>
          <a:off x="2730124" y="3249606"/>
          <a:ext cx="1548632" cy="61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Device and platform testing</a:t>
          </a:r>
        </a:p>
      </dsp:txBody>
      <dsp:txXfrm>
        <a:off x="2730124" y="3249606"/>
        <a:ext cx="1548632" cy="6194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161C7-8C55-4BEA-BCA3-8C9EA851B991}">
      <dsp:nvSpPr>
        <dsp:cNvPr id="0" name=""/>
        <dsp:cNvSpPr/>
      </dsp:nvSpPr>
      <dsp:spPr>
        <a:xfrm>
          <a:off x="0" y="171615"/>
          <a:ext cx="2743200"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Pros</a:t>
          </a:r>
        </a:p>
      </dsp:txBody>
      <dsp:txXfrm>
        <a:off x="0" y="171615"/>
        <a:ext cx="2743200" cy="518400"/>
      </dsp:txXfrm>
    </dsp:sp>
    <dsp:sp modelId="{2573E51A-D48E-4FF6-9397-5918D94741C8}">
      <dsp:nvSpPr>
        <dsp:cNvPr id="0" name=""/>
        <dsp:cNvSpPr/>
      </dsp:nvSpPr>
      <dsp:spPr>
        <a:xfrm>
          <a:off x="0" y="690015"/>
          <a:ext cx="2743200" cy="18775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Open and free to download</a:t>
          </a:r>
        </a:p>
        <a:p>
          <a:pPr marL="171450" lvl="1" indent="-171450" algn="l" defTabSz="800100">
            <a:lnSpc>
              <a:spcPct val="90000"/>
            </a:lnSpc>
            <a:spcBef>
              <a:spcPct val="0"/>
            </a:spcBef>
            <a:spcAft>
              <a:spcPct val="15000"/>
            </a:spcAft>
            <a:buChar char="•"/>
          </a:pPr>
          <a:r>
            <a:rPr lang="en-US" sz="1800" kern="1200"/>
            <a:t>Provide analytics for test performance</a:t>
          </a:r>
        </a:p>
        <a:p>
          <a:pPr marL="171450" lvl="1" indent="-171450" algn="l" defTabSz="800100">
            <a:lnSpc>
              <a:spcPct val="90000"/>
            </a:lnSpc>
            <a:spcBef>
              <a:spcPct val="0"/>
            </a:spcBef>
            <a:spcAft>
              <a:spcPct val="15000"/>
            </a:spcAft>
            <a:buChar char="•"/>
          </a:pPr>
          <a:r>
            <a:rPr lang="en-US" sz="1800" kern="1200"/>
            <a:t>Fast to cycle through devices when testing</a:t>
          </a:r>
        </a:p>
      </dsp:txBody>
      <dsp:txXfrm>
        <a:off x="0" y="690015"/>
        <a:ext cx="2743200" cy="187757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24B1E-A351-4AB6-8235-B2713E34C717}">
      <dsp:nvSpPr>
        <dsp:cNvPr id="0" name=""/>
        <dsp:cNvSpPr/>
      </dsp:nvSpPr>
      <dsp:spPr>
        <a:xfrm>
          <a:off x="0" y="17872"/>
          <a:ext cx="3522133"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t>Cons</a:t>
          </a:r>
        </a:p>
      </dsp:txBody>
      <dsp:txXfrm>
        <a:off x="0" y="17872"/>
        <a:ext cx="3522133" cy="460800"/>
      </dsp:txXfrm>
    </dsp:sp>
    <dsp:sp modelId="{D1DDC7F4-44B0-4130-95F1-F9C03850DA73}">
      <dsp:nvSpPr>
        <dsp:cNvPr id="0" name=""/>
        <dsp:cNvSpPr/>
      </dsp:nvSpPr>
      <dsp:spPr>
        <a:xfrm>
          <a:off x="0" y="478672"/>
          <a:ext cx="3522133" cy="16689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Can’t check color/contrast of display in different weather conditions</a:t>
          </a:r>
        </a:p>
        <a:p>
          <a:pPr marL="171450" lvl="1" indent="-171450" algn="l" defTabSz="711200">
            <a:lnSpc>
              <a:spcPct val="90000"/>
            </a:lnSpc>
            <a:spcBef>
              <a:spcPct val="0"/>
            </a:spcBef>
            <a:spcAft>
              <a:spcPct val="15000"/>
            </a:spcAft>
            <a:buChar char="•"/>
          </a:pPr>
          <a:r>
            <a:rPr lang="en-US" sz="1600" kern="1200"/>
            <a:t>Can’t emulate touchscreen issues</a:t>
          </a:r>
        </a:p>
        <a:p>
          <a:pPr marL="171450" lvl="1" indent="-171450" algn="l" defTabSz="711200">
            <a:lnSpc>
              <a:spcPct val="90000"/>
            </a:lnSpc>
            <a:spcBef>
              <a:spcPct val="0"/>
            </a:spcBef>
            <a:spcAft>
              <a:spcPct val="15000"/>
            </a:spcAft>
            <a:buChar char="•"/>
          </a:pPr>
          <a:r>
            <a:rPr lang="en-US" sz="1600" kern="1200"/>
            <a:t>Consumes a lot of storage</a:t>
          </a:r>
        </a:p>
      </dsp:txBody>
      <dsp:txXfrm>
        <a:off x="0" y="478672"/>
        <a:ext cx="3522133" cy="166896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C5D86-6935-4892-846A-09FFE6814F51}">
      <dsp:nvSpPr>
        <dsp:cNvPr id="0" name=""/>
        <dsp:cNvSpPr/>
      </dsp:nvSpPr>
      <dsp:spPr>
        <a:xfrm>
          <a:off x="0" y="498"/>
          <a:ext cx="4717669" cy="11670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C81CBC-9E04-4344-80BE-2DB1CA73B5F7}">
      <dsp:nvSpPr>
        <dsp:cNvPr id="0" name=""/>
        <dsp:cNvSpPr/>
      </dsp:nvSpPr>
      <dsp:spPr>
        <a:xfrm>
          <a:off x="353044" y="263093"/>
          <a:ext cx="641898" cy="6418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97093E-2A07-4BFB-95F1-54541A6529A7}">
      <dsp:nvSpPr>
        <dsp:cNvPr id="0" name=""/>
        <dsp:cNvSpPr/>
      </dsp:nvSpPr>
      <dsp:spPr>
        <a:xfrm>
          <a:off x="1347987" y="498"/>
          <a:ext cx="3369681" cy="116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17" tIns="123517" rIns="123517" bIns="123517" numCol="1" spcCol="1270" anchor="ctr" anchorCtr="0">
          <a:noAutofit/>
        </a:bodyPr>
        <a:lstStyle/>
        <a:p>
          <a:pPr marL="0" lvl="0" indent="0" algn="l" defTabSz="844550">
            <a:lnSpc>
              <a:spcPct val="100000"/>
            </a:lnSpc>
            <a:spcBef>
              <a:spcPct val="0"/>
            </a:spcBef>
            <a:spcAft>
              <a:spcPct val="35000"/>
            </a:spcAft>
            <a:buNone/>
          </a:pPr>
          <a:r>
            <a:rPr lang="en-US" sz="1900" kern="1200"/>
            <a:t>Release the app</a:t>
          </a:r>
        </a:p>
      </dsp:txBody>
      <dsp:txXfrm>
        <a:off x="1347987" y="498"/>
        <a:ext cx="3369681" cy="1167088"/>
      </dsp:txXfrm>
    </dsp:sp>
    <dsp:sp modelId="{FA39D84F-53AE-4D52-83AD-7863182539EA}">
      <dsp:nvSpPr>
        <dsp:cNvPr id="0" name=""/>
        <dsp:cNvSpPr/>
      </dsp:nvSpPr>
      <dsp:spPr>
        <a:xfrm>
          <a:off x="0" y="1459360"/>
          <a:ext cx="4717669" cy="11670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DB8728-2A53-40DA-8133-B05710554A7A}">
      <dsp:nvSpPr>
        <dsp:cNvPr id="0" name=""/>
        <dsp:cNvSpPr/>
      </dsp:nvSpPr>
      <dsp:spPr>
        <a:xfrm>
          <a:off x="353044" y="1721955"/>
          <a:ext cx="641898" cy="6418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14DA3D-E9C1-4CB6-B773-11003F656C41}">
      <dsp:nvSpPr>
        <dsp:cNvPr id="0" name=""/>
        <dsp:cNvSpPr/>
      </dsp:nvSpPr>
      <dsp:spPr>
        <a:xfrm>
          <a:off x="1347987" y="1459360"/>
          <a:ext cx="3369681" cy="116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17" tIns="123517" rIns="123517" bIns="123517" numCol="1" spcCol="1270" anchor="ctr" anchorCtr="0">
          <a:noAutofit/>
        </a:bodyPr>
        <a:lstStyle/>
        <a:p>
          <a:pPr marL="0" lvl="0" indent="0" algn="l" defTabSz="844550">
            <a:lnSpc>
              <a:spcPct val="100000"/>
            </a:lnSpc>
            <a:spcBef>
              <a:spcPct val="0"/>
            </a:spcBef>
            <a:spcAft>
              <a:spcPct val="35000"/>
            </a:spcAft>
            <a:buNone/>
          </a:pPr>
          <a:r>
            <a:rPr lang="en-US" sz="1900" kern="1200"/>
            <a:t>Stay on top of technology advancements</a:t>
          </a:r>
        </a:p>
      </dsp:txBody>
      <dsp:txXfrm>
        <a:off x="1347987" y="1459360"/>
        <a:ext cx="3369681" cy="1167088"/>
      </dsp:txXfrm>
    </dsp:sp>
    <dsp:sp modelId="{2F1E17C7-96F3-43AF-9341-5A7172EFA517}">
      <dsp:nvSpPr>
        <dsp:cNvPr id="0" name=""/>
        <dsp:cNvSpPr/>
      </dsp:nvSpPr>
      <dsp:spPr>
        <a:xfrm>
          <a:off x="0" y="2918221"/>
          <a:ext cx="4717669" cy="11670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AD862-1E41-44D6-AFE4-DE6723279551}">
      <dsp:nvSpPr>
        <dsp:cNvPr id="0" name=""/>
        <dsp:cNvSpPr/>
      </dsp:nvSpPr>
      <dsp:spPr>
        <a:xfrm>
          <a:off x="353044" y="3180816"/>
          <a:ext cx="641898" cy="6418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5D6160-C4B4-4245-A4F3-4B6661A7E04A}">
      <dsp:nvSpPr>
        <dsp:cNvPr id="0" name=""/>
        <dsp:cNvSpPr/>
      </dsp:nvSpPr>
      <dsp:spPr>
        <a:xfrm>
          <a:off x="1347987" y="2918221"/>
          <a:ext cx="3369681" cy="116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17" tIns="123517" rIns="123517" bIns="123517" numCol="1" spcCol="1270" anchor="ctr" anchorCtr="0">
          <a:noAutofit/>
        </a:bodyPr>
        <a:lstStyle/>
        <a:p>
          <a:pPr marL="0" lvl="0" indent="0" algn="l" defTabSz="844550">
            <a:lnSpc>
              <a:spcPct val="100000"/>
            </a:lnSpc>
            <a:spcBef>
              <a:spcPct val="0"/>
            </a:spcBef>
            <a:spcAft>
              <a:spcPct val="35000"/>
            </a:spcAft>
            <a:buNone/>
          </a:pPr>
          <a:r>
            <a:rPr lang="en-US" sz="1900" kern="1200" dirty="0"/>
            <a:t>Bug fixes</a:t>
          </a:r>
        </a:p>
      </dsp:txBody>
      <dsp:txXfrm>
        <a:off x="1347987" y="2918221"/>
        <a:ext cx="3369681" cy="116708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631BF-0D20-E54C-98C8-1D971627236C}">
      <dsp:nvSpPr>
        <dsp:cNvPr id="0" name=""/>
        <dsp:cNvSpPr/>
      </dsp:nvSpPr>
      <dsp:spPr>
        <a:xfrm>
          <a:off x="0" y="7860"/>
          <a:ext cx="8115300" cy="503685"/>
        </a:xfrm>
        <a:prstGeom prst="round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Might not be cost efficient for small projects</a:t>
          </a:r>
        </a:p>
      </dsp:txBody>
      <dsp:txXfrm>
        <a:off x="24588" y="32448"/>
        <a:ext cx="8066124" cy="454509"/>
      </dsp:txXfrm>
    </dsp:sp>
    <dsp:sp modelId="{1D7503F7-D3D9-9341-86FF-4CC4AEE03130}">
      <dsp:nvSpPr>
        <dsp:cNvPr id="0" name=""/>
        <dsp:cNvSpPr/>
      </dsp:nvSpPr>
      <dsp:spPr>
        <a:xfrm>
          <a:off x="0" y="572025"/>
          <a:ext cx="8115300" cy="503685"/>
        </a:xfrm>
        <a:prstGeom prst="roundRect">
          <a:avLst/>
        </a:prstGeom>
        <a:gradFill rotWithShape="0">
          <a:gsLst>
            <a:gs pos="0">
              <a:schemeClr val="accent5">
                <a:hueOff val="1063560"/>
                <a:satOff val="-11946"/>
                <a:lumOff val="-2549"/>
                <a:alphaOff val="0"/>
                <a:tint val="96000"/>
                <a:satMod val="100000"/>
                <a:lumMod val="104000"/>
              </a:schemeClr>
            </a:gs>
            <a:gs pos="78000">
              <a:schemeClr val="accent5">
                <a:hueOff val="1063560"/>
                <a:satOff val="-11946"/>
                <a:lumOff val="-2549"/>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mobility - leaving the cloud</a:t>
          </a:r>
        </a:p>
      </dsp:txBody>
      <dsp:txXfrm>
        <a:off x="24588" y="596613"/>
        <a:ext cx="8066124" cy="454509"/>
      </dsp:txXfrm>
    </dsp:sp>
    <dsp:sp modelId="{4A7102CD-3AC2-9748-A3F9-50CD33EA4E20}">
      <dsp:nvSpPr>
        <dsp:cNvPr id="0" name=""/>
        <dsp:cNvSpPr/>
      </dsp:nvSpPr>
      <dsp:spPr>
        <a:xfrm>
          <a:off x="0" y="1136190"/>
          <a:ext cx="8115300" cy="503685"/>
        </a:xfrm>
        <a:prstGeom prst="roundRect">
          <a:avLst/>
        </a:prstGeom>
        <a:gradFill rotWithShape="0">
          <a:gsLst>
            <a:gs pos="0">
              <a:schemeClr val="accent5">
                <a:hueOff val="2127120"/>
                <a:satOff val="-23891"/>
                <a:lumOff val="-5098"/>
                <a:alphaOff val="0"/>
                <a:tint val="96000"/>
                <a:satMod val="100000"/>
                <a:lumMod val="104000"/>
              </a:schemeClr>
            </a:gs>
            <a:gs pos="78000">
              <a:schemeClr val="accent5">
                <a:hueOff val="2127120"/>
                <a:satOff val="-23891"/>
                <a:lumOff val="-5098"/>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Limited control</a:t>
          </a:r>
        </a:p>
      </dsp:txBody>
      <dsp:txXfrm>
        <a:off x="24588" y="1160778"/>
        <a:ext cx="8066124" cy="454509"/>
      </dsp:txXfrm>
    </dsp:sp>
    <dsp:sp modelId="{66F28A96-921C-2F4A-ADCE-DF5A791FC5C7}">
      <dsp:nvSpPr>
        <dsp:cNvPr id="0" name=""/>
        <dsp:cNvSpPr/>
      </dsp:nvSpPr>
      <dsp:spPr>
        <a:xfrm>
          <a:off x="0" y="1639875"/>
          <a:ext cx="8115300" cy="999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66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Only have access to the tools the provider has, for example the only databases supported are Amazon Aurora, MySQL, MariaDB, PostgreSQL, Oracle, and Microsoft SQL Server</a:t>
          </a:r>
        </a:p>
        <a:p>
          <a:pPr marL="171450" lvl="1" indent="-171450" algn="l" defTabSz="711200">
            <a:lnSpc>
              <a:spcPct val="90000"/>
            </a:lnSpc>
            <a:spcBef>
              <a:spcPct val="0"/>
            </a:spcBef>
            <a:spcAft>
              <a:spcPct val="20000"/>
            </a:spcAft>
            <a:buChar char="•"/>
          </a:pPr>
          <a:r>
            <a:rPr lang="en-US" sz="1600" kern="1200"/>
            <a:t>Not as much of a problem recently</a:t>
          </a:r>
        </a:p>
      </dsp:txBody>
      <dsp:txXfrm>
        <a:off x="0" y="1639875"/>
        <a:ext cx="8115300" cy="99980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3AC46-7514-9C45-96A8-8F0B97DA984E}">
      <dsp:nvSpPr>
        <dsp:cNvPr id="0" name=""/>
        <dsp:cNvSpPr/>
      </dsp:nvSpPr>
      <dsp:spPr>
        <a:xfrm>
          <a:off x="2662" y="32969"/>
          <a:ext cx="2596120" cy="79806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Software as a service (SaaS)</a:t>
          </a:r>
        </a:p>
      </dsp:txBody>
      <dsp:txXfrm>
        <a:off x="2662" y="32969"/>
        <a:ext cx="2596120" cy="798069"/>
      </dsp:txXfrm>
    </dsp:sp>
    <dsp:sp modelId="{AAC169EB-71BF-FE49-9637-62A983FAE7BE}">
      <dsp:nvSpPr>
        <dsp:cNvPr id="0" name=""/>
        <dsp:cNvSpPr/>
      </dsp:nvSpPr>
      <dsp:spPr>
        <a:xfrm>
          <a:off x="2662" y="831038"/>
          <a:ext cx="2596120" cy="255239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Google Workspace (Gsuite), Dropbox, and GoToMeeting</a:t>
          </a:r>
        </a:p>
      </dsp:txBody>
      <dsp:txXfrm>
        <a:off x="2662" y="831038"/>
        <a:ext cx="2596120" cy="2552391"/>
      </dsp:txXfrm>
    </dsp:sp>
    <dsp:sp modelId="{2D568D11-995D-5C4D-9CBE-EB80E59F2683}">
      <dsp:nvSpPr>
        <dsp:cNvPr id="0" name=""/>
        <dsp:cNvSpPr/>
      </dsp:nvSpPr>
      <dsp:spPr>
        <a:xfrm>
          <a:off x="2962239" y="32969"/>
          <a:ext cx="2596120" cy="79806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Platform as a service (PaaS)</a:t>
          </a:r>
        </a:p>
      </dsp:txBody>
      <dsp:txXfrm>
        <a:off x="2962239" y="32969"/>
        <a:ext cx="2596120" cy="798069"/>
      </dsp:txXfrm>
    </dsp:sp>
    <dsp:sp modelId="{F7D97A99-2B09-344C-8658-7F0E4695A835}">
      <dsp:nvSpPr>
        <dsp:cNvPr id="0" name=""/>
        <dsp:cNvSpPr/>
      </dsp:nvSpPr>
      <dsp:spPr>
        <a:xfrm>
          <a:off x="2962239" y="831038"/>
          <a:ext cx="2596120" cy="255239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AWS Elastic Beanstalk – deploys, manages and scales web apps and services for you</a:t>
          </a:r>
        </a:p>
      </dsp:txBody>
      <dsp:txXfrm>
        <a:off x="2962239" y="831038"/>
        <a:ext cx="2596120" cy="2552391"/>
      </dsp:txXfrm>
    </dsp:sp>
    <dsp:sp modelId="{C0503CF6-C259-8646-82D1-5E09DF8D10CF}">
      <dsp:nvSpPr>
        <dsp:cNvPr id="0" name=""/>
        <dsp:cNvSpPr/>
      </dsp:nvSpPr>
      <dsp:spPr>
        <a:xfrm>
          <a:off x="5921817" y="32969"/>
          <a:ext cx="2596120" cy="79806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Infrastructure as a service (IaaS)</a:t>
          </a:r>
        </a:p>
      </dsp:txBody>
      <dsp:txXfrm>
        <a:off x="5921817" y="32969"/>
        <a:ext cx="2596120" cy="798069"/>
      </dsp:txXfrm>
    </dsp:sp>
    <dsp:sp modelId="{2013336B-F41A-0B41-BD2F-2BFEB1B8DA66}">
      <dsp:nvSpPr>
        <dsp:cNvPr id="0" name=""/>
        <dsp:cNvSpPr/>
      </dsp:nvSpPr>
      <dsp:spPr>
        <a:xfrm>
          <a:off x="5921817" y="831038"/>
          <a:ext cx="2596120" cy="255239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Rent IT infrastructure: VMs, storage, servers</a:t>
          </a:r>
        </a:p>
        <a:p>
          <a:pPr marL="228600" lvl="1" indent="-228600" algn="l" defTabSz="977900">
            <a:lnSpc>
              <a:spcPct val="90000"/>
            </a:lnSpc>
            <a:spcBef>
              <a:spcPct val="0"/>
            </a:spcBef>
            <a:spcAft>
              <a:spcPct val="15000"/>
            </a:spcAft>
            <a:buChar char="•"/>
          </a:pPr>
          <a:r>
            <a:rPr lang="en-US" sz="2200" kern="1200"/>
            <a:t>EC2 Instance or RDS Database</a:t>
          </a:r>
        </a:p>
      </dsp:txBody>
      <dsp:txXfrm>
        <a:off x="5921817" y="831038"/>
        <a:ext cx="2596120" cy="25523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EAE3B-2B4B-4EF6-8584-BEE956D4EC55}">
      <dsp:nvSpPr>
        <dsp:cNvPr id="0" name=""/>
        <dsp:cNvSpPr/>
      </dsp:nvSpPr>
      <dsp:spPr>
        <a:xfrm>
          <a:off x="0" y="62273"/>
          <a:ext cx="2985765"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Mobile</a:t>
          </a:r>
        </a:p>
      </dsp:txBody>
      <dsp:txXfrm>
        <a:off x="24588" y="86861"/>
        <a:ext cx="2936589" cy="454509"/>
      </dsp:txXfrm>
    </dsp:sp>
    <dsp:sp modelId="{E1BC4301-A99D-40F8-9CF9-A6D989EF8FC7}">
      <dsp:nvSpPr>
        <dsp:cNvPr id="0" name=""/>
        <dsp:cNvSpPr/>
      </dsp:nvSpPr>
      <dsp:spPr>
        <a:xfrm>
          <a:off x="0" y="565958"/>
          <a:ext cx="2985765" cy="2390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9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Touch controlled</a:t>
          </a:r>
        </a:p>
        <a:p>
          <a:pPr marL="171450" lvl="1" indent="-171450" algn="l" defTabSz="711200">
            <a:lnSpc>
              <a:spcPct val="90000"/>
            </a:lnSpc>
            <a:spcBef>
              <a:spcPct val="0"/>
            </a:spcBef>
            <a:spcAft>
              <a:spcPct val="20000"/>
            </a:spcAft>
            <a:buChar char="•"/>
          </a:pPr>
          <a:r>
            <a:rPr lang="en-US" sz="1600" kern="1200"/>
            <a:t>Size constraints</a:t>
          </a:r>
        </a:p>
        <a:p>
          <a:pPr marL="342900" lvl="2" indent="-171450" algn="l" defTabSz="711200">
            <a:lnSpc>
              <a:spcPct val="90000"/>
            </a:lnSpc>
            <a:spcBef>
              <a:spcPct val="0"/>
            </a:spcBef>
            <a:spcAft>
              <a:spcPct val="20000"/>
            </a:spcAft>
            <a:buChar char="•"/>
          </a:pPr>
          <a:r>
            <a:rPr lang="en-US" sz="1600" kern="1200"/>
            <a:t>Battery</a:t>
          </a:r>
        </a:p>
        <a:p>
          <a:pPr marL="342900" lvl="2" indent="-171450" algn="l" defTabSz="711200">
            <a:lnSpc>
              <a:spcPct val="90000"/>
            </a:lnSpc>
            <a:spcBef>
              <a:spcPct val="0"/>
            </a:spcBef>
            <a:spcAft>
              <a:spcPct val="20000"/>
            </a:spcAft>
            <a:buChar char="•"/>
          </a:pPr>
          <a:r>
            <a:rPr lang="en-US" sz="1600" kern="1200" dirty="0"/>
            <a:t>Processor</a:t>
          </a:r>
        </a:p>
        <a:p>
          <a:pPr marL="342900" lvl="2" indent="-171450" algn="l" defTabSz="711200">
            <a:lnSpc>
              <a:spcPct val="90000"/>
            </a:lnSpc>
            <a:spcBef>
              <a:spcPct val="0"/>
            </a:spcBef>
            <a:spcAft>
              <a:spcPct val="20000"/>
            </a:spcAft>
            <a:buChar char="•"/>
          </a:pPr>
          <a:r>
            <a:rPr lang="en-US" sz="1600" kern="1200"/>
            <a:t>Screen</a:t>
          </a:r>
        </a:p>
        <a:p>
          <a:pPr marL="171450" lvl="1" indent="-171450" algn="l" defTabSz="711200">
            <a:lnSpc>
              <a:spcPct val="90000"/>
            </a:lnSpc>
            <a:spcBef>
              <a:spcPct val="0"/>
            </a:spcBef>
            <a:spcAft>
              <a:spcPct val="20000"/>
            </a:spcAft>
            <a:buChar char="•"/>
          </a:pPr>
          <a:r>
            <a:rPr lang="en-US" sz="1600" kern="1200" dirty="0"/>
            <a:t>Limited on languages that can be used</a:t>
          </a:r>
        </a:p>
        <a:p>
          <a:pPr marL="171450" lvl="1" indent="-171450" algn="l" defTabSz="711200">
            <a:lnSpc>
              <a:spcPct val="90000"/>
            </a:lnSpc>
            <a:spcBef>
              <a:spcPct val="0"/>
            </a:spcBef>
            <a:spcAft>
              <a:spcPct val="20000"/>
            </a:spcAft>
            <a:buChar char="•"/>
          </a:pPr>
          <a:r>
            <a:rPr lang="en-US" sz="1600" kern="1200" dirty="0"/>
            <a:t>Cell phones and infotainment systems</a:t>
          </a:r>
        </a:p>
      </dsp:txBody>
      <dsp:txXfrm>
        <a:off x="0" y="565958"/>
        <a:ext cx="2985765" cy="23908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D518F-FC3D-42ED-9B9C-A5A40D4C8CDB}">
      <dsp:nvSpPr>
        <dsp:cNvPr id="0" name=""/>
        <dsp:cNvSpPr/>
      </dsp:nvSpPr>
      <dsp:spPr>
        <a:xfrm rot="5400000">
          <a:off x="945530" y="648918"/>
          <a:ext cx="2806922" cy="221081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Free to everyone</a:t>
          </a:r>
        </a:p>
        <a:p>
          <a:pPr marL="114300" lvl="1" indent="-114300" algn="l" defTabSz="666750">
            <a:lnSpc>
              <a:spcPct val="90000"/>
            </a:lnSpc>
            <a:spcBef>
              <a:spcPct val="0"/>
            </a:spcBef>
            <a:spcAft>
              <a:spcPct val="15000"/>
            </a:spcAft>
            <a:buChar char="•"/>
          </a:pPr>
          <a:r>
            <a:rPr lang="en-US" sz="1500" kern="1200"/>
            <a:t>More development freedom</a:t>
          </a:r>
        </a:p>
        <a:p>
          <a:pPr marL="114300" lvl="1" indent="-114300" algn="l" defTabSz="666750">
            <a:lnSpc>
              <a:spcPct val="90000"/>
            </a:lnSpc>
            <a:spcBef>
              <a:spcPct val="0"/>
            </a:spcBef>
            <a:spcAft>
              <a:spcPct val="15000"/>
            </a:spcAft>
            <a:buChar char="•"/>
          </a:pPr>
          <a:r>
            <a:rPr lang="en-US" sz="1500" kern="1200"/>
            <a:t>Android Studio</a:t>
          </a:r>
        </a:p>
        <a:p>
          <a:pPr marL="228600" lvl="2" indent="-114300" algn="l" defTabSz="666750">
            <a:lnSpc>
              <a:spcPct val="90000"/>
            </a:lnSpc>
            <a:spcBef>
              <a:spcPct val="0"/>
            </a:spcBef>
            <a:spcAft>
              <a:spcPct val="15000"/>
            </a:spcAft>
            <a:buChar char="•"/>
          </a:pPr>
          <a:r>
            <a:rPr lang="en-US" sz="1500" kern="1200"/>
            <a:t>Run on all OS, including Mac</a:t>
          </a:r>
        </a:p>
        <a:p>
          <a:pPr marL="114300" lvl="1" indent="-114300" algn="l" defTabSz="666750">
            <a:lnSpc>
              <a:spcPct val="90000"/>
            </a:lnSpc>
            <a:spcBef>
              <a:spcPct val="0"/>
            </a:spcBef>
            <a:spcAft>
              <a:spcPct val="15000"/>
            </a:spcAft>
            <a:buChar char="•"/>
          </a:pPr>
          <a:r>
            <a:rPr lang="en-US" sz="1500" kern="1200"/>
            <a:t>C, C++, XML, Java, and Kotlin</a:t>
          </a:r>
        </a:p>
        <a:p>
          <a:pPr marL="114300" lvl="1" indent="-114300" algn="l" defTabSz="666750">
            <a:lnSpc>
              <a:spcPct val="90000"/>
            </a:lnSpc>
            <a:spcBef>
              <a:spcPct val="0"/>
            </a:spcBef>
            <a:spcAft>
              <a:spcPct val="15000"/>
            </a:spcAft>
            <a:buChar char="•"/>
          </a:pPr>
          <a:r>
            <a:rPr lang="en-US" sz="1500" kern="1200" dirty="0"/>
            <a:t>Needs to support everything</a:t>
          </a:r>
        </a:p>
      </dsp:txBody>
      <dsp:txXfrm rot="-5400000">
        <a:off x="1243583" y="458789"/>
        <a:ext cx="2102893" cy="2591076"/>
      </dsp:txXfrm>
    </dsp:sp>
    <dsp:sp modelId="{94F47150-C4C3-42E8-83B4-AA2AA7204A90}">
      <dsp:nvSpPr>
        <dsp:cNvPr id="0" name=""/>
        <dsp:cNvSpPr/>
      </dsp:nvSpPr>
      <dsp:spPr>
        <a:xfrm>
          <a:off x="0" y="0"/>
          <a:ext cx="1243584" cy="35086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Android</a:t>
          </a:r>
        </a:p>
      </dsp:txBody>
      <dsp:txXfrm>
        <a:off x="60707" y="60707"/>
        <a:ext cx="1122170" cy="3387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A039F-2B5D-4391-8FFC-2F2C21E3A2A7}">
      <dsp:nvSpPr>
        <dsp:cNvPr id="0" name=""/>
        <dsp:cNvSpPr/>
      </dsp:nvSpPr>
      <dsp:spPr>
        <a:xfrm rot="5400000">
          <a:off x="945530" y="648918"/>
          <a:ext cx="2806922" cy="221081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Closed ecosystem</a:t>
          </a:r>
        </a:p>
        <a:p>
          <a:pPr marL="171450" lvl="1" indent="-171450" algn="l" defTabSz="711200">
            <a:lnSpc>
              <a:spcPct val="90000"/>
            </a:lnSpc>
            <a:spcBef>
              <a:spcPct val="0"/>
            </a:spcBef>
            <a:spcAft>
              <a:spcPct val="15000"/>
            </a:spcAft>
            <a:buChar char="•"/>
          </a:pPr>
          <a:r>
            <a:rPr lang="en-US" sz="1600" kern="1200"/>
            <a:t>Strict development rules</a:t>
          </a:r>
        </a:p>
        <a:p>
          <a:pPr marL="171450" lvl="1" indent="-171450" algn="l" defTabSz="711200">
            <a:lnSpc>
              <a:spcPct val="90000"/>
            </a:lnSpc>
            <a:spcBef>
              <a:spcPct val="0"/>
            </a:spcBef>
            <a:spcAft>
              <a:spcPct val="15000"/>
            </a:spcAft>
            <a:buChar char="•"/>
          </a:pPr>
          <a:r>
            <a:rPr lang="en-US" sz="1600" kern="1200"/>
            <a:t>XCode</a:t>
          </a:r>
        </a:p>
        <a:p>
          <a:pPr marL="342900" lvl="2" indent="-171450" algn="l" defTabSz="711200">
            <a:lnSpc>
              <a:spcPct val="90000"/>
            </a:lnSpc>
            <a:spcBef>
              <a:spcPct val="0"/>
            </a:spcBef>
            <a:spcAft>
              <a:spcPct val="15000"/>
            </a:spcAft>
            <a:buChar char="•"/>
          </a:pPr>
          <a:r>
            <a:rPr lang="en-US" sz="1600" kern="1200"/>
            <a:t>Only on Mac</a:t>
          </a:r>
        </a:p>
        <a:p>
          <a:pPr marL="171450" lvl="1" indent="-171450" algn="l" defTabSz="711200">
            <a:lnSpc>
              <a:spcPct val="90000"/>
            </a:lnSpc>
            <a:spcBef>
              <a:spcPct val="0"/>
            </a:spcBef>
            <a:spcAft>
              <a:spcPct val="15000"/>
            </a:spcAft>
            <a:buChar char="•"/>
          </a:pPr>
          <a:r>
            <a:rPr lang="en-US" sz="1600" kern="1200"/>
            <a:t>Objective C, Swift, SwiftUI</a:t>
          </a:r>
        </a:p>
        <a:p>
          <a:pPr marL="171450" lvl="1" indent="-171450" algn="l" defTabSz="711200">
            <a:lnSpc>
              <a:spcPct val="90000"/>
            </a:lnSpc>
            <a:spcBef>
              <a:spcPct val="0"/>
            </a:spcBef>
            <a:spcAft>
              <a:spcPct val="15000"/>
            </a:spcAft>
            <a:buChar char="•"/>
          </a:pPr>
          <a:r>
            <a:rPr lang="en-US" sz="1600" kern="1200"/>
            <a:t>Fewer, exclusive devices</a:t>
          </a:r>
        </a:p>
      </dsp:txBody>
      <dsp:txXfrm rot="-5400000">
        <a:off x="1243583" y="458789"/>
        <a:ext cx="2102893" cy="2591076"/>
      </dsp:txXfrm>
    </dsp:sp>
    <dsp:sp modelId="{2B5F1B3E-7E83-41A5-9598-3A49A7519F64}">
      <dsp:nvSpPr>
        <dsp:cNvPr id="0" name=""/>
        <dsp:cNvSpPr/>
      </dsp:nvSpPr>
      <dsp:spPr>
        <a:xfrm>
          <a:off x="0" y="0"/>
          <a:ext cx="1243584" cy="35086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a:t>iOS</a:t>
          </a:r>
        </a:p>
      </dsp:txBody>
      <dsp:txXfrm>
        <a:off x="60707" y="60707"/>
        <a:ext cx="1122170" cy="33872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954BB-9793-C14C-BC28-CDAD38517584}">
      <dsp:nvSpPr>
        <dsp:cNvPr id="0" name=""/>
        <dsp:cNvSpPr/>
      </dsp:nvSpPr>
      <dsp:spPr>
        <a:xfrm>
          <a:off x="0" y="270692"/>
          <a:ext cx="4717669"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6D8E34-225C-454C-9A7C-4E820C6D04F2}">
      <dsp:nvSpPr>
        <dsp:cNvPr id="0" name=""/>
        <dsp:cNvSpPr/>
      </dsp:nvSpPr>
      <dsp:spPr>
        <a:xfrm>
          <a:off x="235883" y="49292"/>
          <a:ext cx="3302368"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822" tIns="0" rIns="124822" bIns="0" numCol="1" spcCol="1270" anchor="ctr" anchorCtr="0">
          <a:noAutofit/>
        </a:bodyPr>
        <a:lstStyle/>
        <a:p>
          <a:pPr marL="0" lvl="0" indent="0" algn="l" defTabSz="533400">
            <a:lnSpc>
              <a:spcPct val="90000"/>
            </a:lnSpc>
            <a:spcBef>
              <a:spcPct val="0"/>
            </a:spcBef>
            <a:spcAft>
              <a:spcPct val="35000"/>
            </a:spcAft>
            <a:buNone/>
          </a:pPr>
          <a:r>
            <a:rPr lang="en-US" sz="1200" kern="1200" dirty="0"/>
            <a:t>Created in 2008</a:t>
          </a:r>
        </a:p>
      </dsp:txBody>
      <dsp:txXfrm>
        <a:off x="257499" y="70908"/>
        <a:ext cx="3259136" cy="399568"/>
      </dsp:txXfrm>
    </dsp:sp>
    <dsp:sp modelId="{860C870C-760C-C440-8176-74D082C5D633}">
      <dsp:nvSpPr>
        <dsp:cNvPr id="0" name=""/>
        <dsp:cNvSpPr/>
      </dsp:nvSpPr>
      <dsp:spPr>
        <a:xfrm>
          <a:off x="0" y="951092"/>
          <a:ext cx="4717669" cy="1157625"/>
        </a:xfrm>
        <a:prstGeom prst="rect">
          <a:avLst/>
        </a:prstGeom>
        <a:solidFill>
          <a:schemeClr val="lt1">
            <a:alpha val="90000"/>
            <a:hueOff val="0"/>
            <a:satOff val="0"/>
            <a:lumOff val="0"/>
            <a:alphaOff val="0"/>
          </a:schemeClr>
        </a:solidFill>
        <a:ln w="12700" cap="flat" cmpd="sng" algn="ctr">
          <a:solidFill>
            <a:schemeClr val="accent2">
              <a:hueOff val="13013"/>
              <a:satOff val="-8959"/>
              <a:lumOff val="-22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6144" tIns="312420" rIns="3661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Phones</a:t>
          </a:r>
        </a:p>
        <a:p>
          <a:pPr marL="114300" lvl="1" indent="-114300" algn="l" defTabSz="533400">
            <a:lnSpc>
              <a:spcPct val="90000"/>
            </a:lnSpc>
            <a:spcBef>
              <a:spcPct val="0"/>
            </a:spcBef>
            <a:spcAft>
              <a:spcPct val="15000"/>
            </a:spcAft>
            <a:buChar char="•"/>
          </a:pPr>
          <a:r>
            <a:rPr lang="en-US" sz="1200" kern="1200"/>
            <a:t>Tablets</a:t>
          </a:r>
        </a:p>
        <a:p>
          <a:pPr marL="114300" lvl="1" indent="-114300" algn="l" defTabSz="533400">
            <a:lnSpc>
              <a:spcPct val="90000"/>
            </a:lnSpc>
            <a:spcBef>
              <a:spcPct val="0"/>
            </a:spcBef>
            <a:spcAft>
              <a:spcPct val="15000"/>
            </a:spcAft>
            <a:buChar char="•"/>
          </a:pPr>
          <a:r>
            <a:rPr lang="en-US" sz="1200" kern="1200"/>
            <a:t>Watches</a:t>
          </a:r>
        </a:p>
        <a:p>
          <a:pPr marL="114300" lvl="1" indent="-114300" algn="l" defTabSz="533400">
            <a:lnSpc>
              <a:spcPct val="90000"/>
            </a:lnSpc>
            <a:spcBef>
              <a:spcPct val="0"/>
            </a:spcBef>
            <a:spcAft>
              <a:spcPct val="15000"/>
            </a:spcAft>
            <a:buChar char="•"/>
          </a:pPr>
          <a:r>
            <a:rPr lang="en-US" sz="1200" kern="1200"/>
            <a:t>(New) Automotive</a:t>
          </a:r>
        </a:p>
      </dsp:txBody>
      <dsp:txXfrm>
        <a:off x="0" y="951092"/>
        <a:ext cx="4717669" cy="1157625"/>
      </dsp:txXfrm>
    </dsp:sp>
    <dsp:sp modelId="{6F6A46D4-89D8-7C49-9229-710D59752FB5}">
      <dsp:nvSpPr>
        <dsp:cNvPr id="0" name=""/>
        <dsp:cNvSpPr/>
      </dsp:nvSpPr>
      <dsp:spPr>
        <a:xfrm>
          <a:off x="235883" y="729692"/>
          <a:ext cx="3302368" cy="442800"/>
        </a:xfrm>
        <a:prstGeom prst="roundRect">
          <a:avLst/>
        </a:prstGeom>
        <a:solidFill>
          <a:schemeClr val="accent2">
            <a:hueOff val="13013"/>
            <a:satOff val="-8959"/>
            <a:lumOff val="-228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822" tIns="0" rIns="124822" bIns="0" numCol="1" spcCol="1270" anchor="ctr" anchorCtr="0">
          <a:noAutofit/>
        </a:bodyPr>
        <a:lstStyle/>
        <a:p>
          <a:pPr marL="0" lvl="0" indent="0" algn="l" defTabSz="533400">
            <a:lnSpc>
              <a:spcPct val="90000"/>
            </a:lnSpc>
            <a:spcBef>
              <a:spcPct val="0"/>
            </a:spcBef>
            <a:spcAft>
              <a:spcPct val="35000"/>
            </a:spcAft>
            <a:buNone/>
          </a:pPr>
          <a:r>
            <a:rPr lang="en-US" sz="1200" kern="1200"/>
            <a:t>Mobile operating system</a:t>
          </a:r>
        </a:p>
      </dsp:txBody>
      <dsp:txXfrm>
        <a:off x="257499" y="751308"/>
        <a:ext cx="3259136" cy="399568"/>
      </dsp:txXfrm>
    </dsp:sp>
    <dsp:sp modelId="{E4FCF127-C192-A942-9A03-FF87B200BBFA}">
      <dsp:nvSpPr>
        <dsp:cNvPr id="0" name=""/>
        <dsp:cNvSpPr/>
      </dsp:nvSpPr>
      <dsp:spPr>
        <a:xfrm>
          <a:off x="0" y="2411117"/>
          <a:ext cx="4717669" cy="378000"/>
        </a:xfrm>
        <a:prstGeom prst="rect">
          <a:avLst/>
        </a:prstGeom>
        <a:solidFill>
          <a:schemeClr val="lt1">
            <a:alpha val="90000"/>
            <a:hueOff val="0"/>
            <a:satOff val="0"/>
            <a:lumOff val="0"/>
            <a:alphaOff val="0"/>
          </a:schemeClr>
        </a:solidFill>
        <a:ln w="12700" cap="flat" cmpd="sng" algn="ctr">
          <a:solidFill>
            <a:schemeClr val="accent2">
              <a:hueOff val="26025"/>
              <a:satOff val="-17917"/>
              <a:lumOff val="-4575"/>
              <a:alphaOff val="0"/>
            </a:schemeClr>
          </a:solidFill>
          <a:prstDash val="solid"/>
        </a:ln>
        <a:effectLst/>
      </dsp:spPr>
      <dsp:style>
        <a:lnRef idx="2">
          <a:scrgbClr r="0" g="0" b="0"/>
        </a:lnRef>
        <a:fillRef idx="1">
          <a:scrgbClr r="0" g="0" b="0"/>
        </a:fillRef>
        <a:effectRef idx="0">
          <a:scrgbClr r="0" g="0" b="0"/>
        </a:effectRef>
        <a:fontRef idx="minor"/>
      </dsp:style>
    </dsp:sp>
    <dsp:sp modelId="{32BE52D9-8795-A344-A8EB-03DEECC6AB32}">
      <dsp:nvSpPr>
        <dsp:cNvPr id="0" name=""/>
        <dsp:cNvSpPr/>
      </dsp:nvSpPr>
      <dsp:spPr>
        <a:xfrm>
          <a:off x="235883" y="2189717"/>
          <a:ext cx="3302368" cy="442800"/>
        </a:xfrm>
        <a:prstGeom prst="roundRect">
          <a:avLst/>
        </a:prstGeom>
        <a:solidFill>
          <a:schemeClr val="accent2">
            <a:hueOff val="26025"/>
            <a:satOff val="-17917"/>
            <a:lumOff val="-457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822" tIns="0" rIns="124822" bIns="0" numCol="1" spcCol="1270" anchor="ctr" anchorCtr="0">
          <a:noAutofit/>
        </a:bodyPr>
        <a:lstStyle/>
        <a:p>
          <a:pPr marL="0" lvl="0" indent="0" algn="l" defTabSz="533400">
            <a:lnSpc>
              <a:spcPct val="90000"/>
            </a:lnSpc>
            <a:spcBef>
              <a:spcPct val="0"/>
            </a:spcBef>
            <a:spcAft>
              <a:spcPct val="35000"/>
            </a:spcAft>
            <a:buNone/>
          </a:pPr>
          <a:r>
            <a:rPr lang="en-US" sz="1200" kern="1200"/>
            <a:t>Free and open-source software</a:t>
          </a:r>
        </a:p>
      </dsp:txBody>
      <dsp:txXfrm>
        <a:off x="257499" y="2211333"/>
        <a:ext cx="3259136" cy="399568"/>
      </dsp:txXfrm>
    </dsp:sp>
    <dsp:sp modelId="{F527BF53-78F9-F745-950C-E0B7844A50BE}">
      <dsp:nvSpPr>
        <dsp:cNvPr id="0" name=""/>
        <dsp:cNvSpPr/>
      </dsp:nvSpPr>
      <dsp:spPr>
        <a:xfrm>
          <a:off x="0" y="3091516"/>
          <a:ext cx="4717669" cy="945000"/>
        </a:xfrm>
        <a:prstGeom prst="rect">
          <a:avLst/>
        </a:prstGeom>
        <a:solidFill>
          <a:schemeClr val="lt1">
            <a:alpha val="90000"/>
            <a:hueOff val="0"/>
            <a:satOff val="0"/>
            <a:lumOff val="0"/>
            <a:alphaOff val="0"/>
          </a:schemeClr>
        </a:solidFill>
        <a:ln w="12700"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6144" tIns="312420" rIns="3661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Audi, GM, Honda, Hyundai, Bentley, Chevrolet, </a:t>
          </a:r>
          <a:r>
            <a:rPr lang="en-US" sz="1200" b="1" kern="1200" dirty="0"/>
            <a:t>Chrysler</a:t>
          </a:r>
          <a:r>
            <a:rPr lang="en-US" sz="1200" kern="1200" dirty="0"/>
            <a:t>, Ford, Mazda, and many more</a:t>
          </a:r>
        </a:p>
        <a:p>
          <a:pPr marL="114300" lvl="1" indent="-114300" algn="l" defTabSz="533400">
            <a:lnSpc>
              <a:spcPct val="90000"/>
            </a:lnSpc>
            <a:spcBef>
              <a:spcPct val="0"/>
            </a:spcBef>
            <a:spcAft>
              <a:spcPct val="15000"/>
            </a:spcAft>
            <a:buChar char="•"/>
          </a:pPr>
          <a:r>
            <a:rPr lang="en-US" sz="1200" kern="1200" dirty="0">
              <a:hlinkClick xmlns:r="http://schemas.openxmlformats.org/officeDocument/2006/relationships" r:id="rId1"/>
            </a:rPr>
            <a:t>https://</a:t>
          </a:r>
          <a:r>
            <a:rPr lang="en-US" sz="1200" kern="1200" dirty="0" err="1">
              <a:hlinkClick xmlns:r="http://schemas.openxmlformats.org/officeDocument/2006/relationships" r:id="rId1"/>
            </a:rPr>
            <a:t>www.openautoalliance.net</a:t>
          </a:r>
          <a:r>
            <a:rPr lang="en-US" sz="1200" kern="1200" dirty="0">
              <a:hlinkClick xmlns:r="http://schemas.openxmlformats.org/officeDocument/2006/relationships" r:id="rId1"/>
            </a:rPr>
            <a:t>/#press</a:t>
          </a:r>
          <a:endParaRPr lang="en-US" sz="1200" kern="1200" dirty="0"/>
        </a:p>
      </dsp:txBody>
      <dsp:txXfrm>
        <a:off x="0" y="3091516"/>
        <a:ext cx="4717669" cy="945000"/>
      </dsp:txXfrm>
    </dsp:sp>
    <dsp:sp modelId="{10892746-59AE-1945-8DB6-589341B7D943}">
      <dsp:nvSpPr>
        <dsp:cNvPr id="0" name=""/>
        <dsp:cNvSpPr/>
      </dsp:nvSpPr>
      <dsp:spPr>
        <a:xfrm>
          <a:off x="235883" y="2870117"/>
          <a:ext cx="3302368" cy="442800"/>
        </a:xfrm>
        <a:prstGeom prst="roundRect">
          <a:avLst/>
        </a:prstGeom>
        <a:solidFill>
          <a:schemeClr val="accent2">
            <a:hueOff val="39038"/>
            <a:satOff val="-26876"/>
            <a:lumOff val="-686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822" tIns="0" rIns="124822" bIns="0" numCol="1" spcCol="1270" anchor="ctr" anchorCtr="0">
          <a:noAutofit/>
        </a:bodyPr>
        <a:lstStyle/>
        <a:p>
          <a:pPr marL="0" lvl="0" indent="0" algn="l" defTabSz="533400">
            <a:lnSpc>
              <a:spcPct val="90000"/>
            </a:lnSpc>
            <a:spcBef>
              <a:spcPct val="0"/>
            </a:spcBef>
            <a:spcAft>
              <a:spcPct val="35000"/>
            </a:spcAft>
            <a:buNone/>
          </a:pPr>
          <a:r>
            <a:rPr lang="en-US" sz="1200" kern="1200"/>
            <a:t>Used in cars – Google’s Open Automotive Alliance</a:t>
          </a:r>
        </a:p>
      </dsp:txBody>
      <dsp:txXfrm>
        <a:off x="257499" y="2891733"/>
        <a:ext cx="3259136"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0527C-A3A2-4BAB-A738-46DD226E7E29}">
      <dsp:nvSpPr>
        <dsp:cNvPr id="0" name=""/>
        <dsp:cNvSpPr/>
      </dsp:nvSpPr>
      <dsp:spPr>
        <a:xfrm>
          <a:off x="0" y="0"/>
          <a:ext cx="6898005" cy="794263"/>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Java Development Kit (JDK)</a:t>
          </a:r>
        </a:p>
      </dsp:txBody>
      <dsp:txXfrm>
        <a:off x="23263" y="23263"/>
        <a:ext cx="6040932" cy="747737"/>
      </dsp:txXfrm>
    </dsp:sp>
    <dsp:sp modelId="{98A6EF1D-BE1A-4F7D-86BE-EBB86E448878}">
      <dsp:nvSpPr>
        <dsp:cNvPr id="0" name=""/>
        <dsp:cNvSpPr/>
      </dsp:nvSpPr>
      <dsp:spPr>
        <a:xfrm>
          <a:off x="608647" y="926641"/>
          <a:ext cx="6898005" cy="794263"/>
        </a:xfrm>
        <a:prstGeom prst="roundRect">
          <a:avLst>
            <a:gd name="adj" fmla="val 10000"/>
          </a:avLst>
        </a:prstGeom>
        <a:gradFill rotWithShape="0">
          <a:gsLst>
            <a:gs pos="0">
              <a:schemeClr val="accent5">
                <a:hueOff val="1063560"/>
                <a:satOff val="-11946"/>
                <a:lumOff val="-2549"/>
                <a:alphaOff val="0"/>
                <a:tint val="96000"/>
                <a:satMod val="100000"/>
                <a:lumMod val="104000"/>
              </a:schemeClr>
            </a:gs>
            <a:gs pos="78000">
              <a:schemeClr val="accent5">
                <a:hueOff val="1063560"/>
                <a:satOff val="-11946"/>
                <a:lumOff val="-2549"/>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Android Studio – Official Android IDE</a:t>
          </a:r>
        </a:p>
      </dsp:txBody>
      <dsp:txXfrm>
        <a:off x="631910" y="949904"/>
        <a:ext cx="5726560" cy="747737"/>
      </dsp:txXfrm>
    </dsp:sp>
    <dsp:sp modelId="{566FF305-8989-49B1-ADE8-DF78A164E003}">
      <dsp:nvSpPr>
        <dsp:cNvPr id="0" name=""/>
        <dsp:cNvSpPr/>
      </dsp:nvSpPr>
      <dsp:spPr>
        <a:xfrm>
          <a:off x="1217294" y="1853282"/>
          <a:ext cx="6898005" cy="794263"/>
        </a:xfrm>
        <a:prstGeom prst="roundRect">
          <a:avLst>
            <a:gd name="adj" fmla="val 10000"/>
          </a:avLst>
        </a:prstGeom>
        <a:gradFill rotWithShape="0">
          <a:gsLst>
            <a:gs pos="0">
              <a:schemeClr val="accent5">
                <a:hueOff val="2127120"/>
                <a:satOff val="-23891"/>
                <a:lumOff val="-5098"/>
                <a:alphaOff val="0"/>
                <a:tint val="96000"/>
                <a:satMod val="100000"/>
                <a:lumMod val="104000"/>
              </a:schemeClr>
            </a:gs>
            <a:gs pos="78000">
              <a:schemeClr val="accent5">
                <a:hueOff val="2127120"/>
                <a:satOff val="-23891"/>
                <a:lumOff val="-5098"/>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Android Software Development Kit (SDK)</a:t>
          </a:r>
        </a:p>
      </dsp:txBody>
      <dsp:txXfrm>
        <a:off x="1240557" y="1876545"/>
        <a:ext cx="5726560" cy="747737"/>
      </dsp:txXfrm>
    </dsp:sp>
    <dsp:sp modelId="{93AFD241-34D3-41AC-B12B-11B5C3D861AA}">
      <dsp:nvSpPr>
        <dsp:cNvPr id="0" name=""/>
        <dsp:cNvSpPr/>
      </dsp:nvSpPr>
      <dsp:spPr>
        <a:xfrm>
          <a:off x="302704" y="2031998"/>
          <a:ext cx="231651" cy="238976"/>
        </a:xfrm>
        <a:prstGeom prst="downArrow">
          <a:avLst>
            <a:gd name="adj1" fmla="val 55000"/>
            <a:gd name="adj2" fmla="val 45000"/>
          </a:avLst>
        </a:prstGeom>
        <a:solidFill>
          <a:schemeClr val="bg1"/>
        </a:solidFill>
        <a:ln w="9525" cap="flat" cmpd="sng" algn="ctr">
          <a:solidFill>
            <a:schemeClr val="bg1">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54825" y="2031998"/>
        <a:ext cx="127409" cy="181642"/>
      </dsp:txXfrm>
    </dsp:sp>
    <dsp:sp modelId="{F2F2DF7F-FE7B-409E-BFBD-3050F45A9306}">
      <dsp:nvSpPr>
        <dsp:cNvPr id="0" name=""/>
        <dsp:cNvSpPr/>
      </dsp:nvSpPr>
      <dsp:spPr>
        <a:xfrm>
          <a:off x="911351" y="2032001"/>
          <a:ext cx="231651" cy="238976"/>
        </a:xfrm>
        <a:prstGeom prst="downArrow">
          <a:avLst>
            <a:gd name="adj1" fmla="val 55000"/>
            <a:gd name="adj2" fmla="val 45000"/>
          </a:avLst>
        </a:prstGeom>
        <a:solidFill>
          <a:schemeClr val="bg1"/>
        </a:solidFill>
        <a:ln w="9525" cap="flat" cmpd="sng" algn="ctr">
          <a:solidFill>
            <a:schemeClr val="bg1">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63472" y="2032001"/>
        <a:ext cx="127409" cy="1816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51278-C6E6-4A47-B791-EEB60ADFD339}">
      <dsp:nvSpPr>
        <dsp:cNvPr id="0" name=""/>
        <dsp:cNvSpPr/>
      </dsp:nvSpPr>
      <dsp:spPr>
        <a:xfrm>
          <a:off x="683087" y="136853"/>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8ABCD-65BB-49FB-B4CE-DF29DB8C2DE3}">
      <dsp:nvSpPr>
        <dsp:cNvPr id="0" name=""/>
        <dsp:cNvSpPr/>
      </dsp:nvSpPr>
      <dsp:spPr>
        <a:xfrm>
          <a:off x="264947" y="104928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Used to build Java programs</a:t>
          </a:r>
        </a:p>
      </dsp:txBody>
      <dsp:txXfrm>
        <a:off x="264947" y="1049283"/>
        <a:ext cx="1520507" cy="608203"/>
      </dsp:txXfrm>
    </dsp:sp>
    <dsp:sp modelId="{34C4A603-B190-4CFC-A6D0-261CC496841D}">
      <dsp:nvSpPr>
        <dsp:cNvPr id="0" name=""/>
        <dsp:cNvSpPr/>
      </dsp:nvSpPr>
      <dsp:spPr>
        <a:xfrm>
          <a:off x="2469684" y="136853"/>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4E7F01-0D1C-4ABF-A280-68D919A1F39F}">
      <dsp:nvSpPr>
        <dsp:cNvPr id="0" name=""/>
        <dsp:cNvSpPr/>
      </dsp:nvSpPr>
      <dsp:spPr>
        <a:xfrm>
          <a:off x="2051544" y="104928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Contains a Java compiler</a:t>
          </a:r>
        </a:p>
      </dsp:txBody>
      <dsp:txXfrm>
        <a:off x="2051544" y="1049283"/>
        <a:ext cx="1520507" cy="608203"/>
      </dsp:txXfrm>
    </dsp:sp>
    <dsp:sp modelId="{A5299982-2EF2-4AFD-9967-0620AA019722}">
      <dsp:nvSpPr>
        <dsp:cNvPr id="0" name=""/>
        <dsp:cNvSpPr/>
      </dsp:nvSpPr>
      <dsp:spPr>
        <a:xfrm>
          <a:off x="1576385" y="2037613"/>
          <a:ext cx="684228" cy="6842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893D44-E6F6-422A-B441-5C3CB01AB977}">
      <dsp:nvSpPr>
        <dsp:cNvPr id="0" name=""/>
        <dsp:cNvSpPr/>
      </dsp:nvSpPr>
      <dsp:spPr>
        <a:xfrm>
          <a:off x="1158246" y="295004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Needs to be installed to use Android Studio</a:t>
          </a:r>
        </a:p>
      </dsp:txBody>
      <dsp:txXfrm>
        <a:off x="1158246" y="2950043"/>
        <a:ext cx="1520507" cy="6082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308E4-5735-4EE3-9730-DB851424B918}">
      <dsp:nvSpPr>
        <dsp:cNvPr id="0" name=""/>
        <dsp:cNvSpPr/>
      </dsp:nvSpPr>
      <dsp:spPr>
        <a:xfrm>
          <a:off x="683087" y="136853"/>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B818CD-4FE0-47C4-9871-459AACF96C48}">
      <dsp:nvSpPr>
        <dsp:cNvPr id="0" name=""/>
        <dsp:cNvSpPr/>
      </dsp:nvSpPr>
      <dsp:spPr>
        <a:xfrm>
          <a:off x="264947" y="104928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Android Software Development Kit</a:t>
          </a:r>
        </a:p>
      </dsp:txBody>
      <dsp:txXfrm>
        <a:off x="264947" y="1049283"/>
        <a:ext cx="1520507" cy="608203"/>
      </dsp:txXfrm>
    </dsp:sp>
    <dsp:sp modelId="{C48983F5-ACBA-4806-A408-7E926BA4F686}">
      <dsp:nvSpPr>
        <dsp:cNvPr id="0" name=""/>
        <dsp:cNvSpPr/>
      </dsp:nvSpPr>
      <dsp:spPr>
        <a:xfrm>
          <a:off x="2469684" y="136853"/>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72ECFB-5969-4E3F-AFE5-964F99C78C00}">
      <dsp:nvSpPr>
        <dsp:cNvPr id="0" name=""/>
        <dsp:cNvSpPr/>
      </dsp:nvSpPr>
      <dsp:spPr>
        <a:xfrm>
          <a:off x="2051544" y="104928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Installed by Android Studio</a:t>
          </a:r>
        </a:p>
      </dsp:txBody>
      <dsp:txXfrm>
        <a:off x="2051544" y="1049283"/>
        <a:ext cx="1520507" cy="608203"/>
      </dsp:txXfrm>
    </dsp:sp>
    <dsp:sp modelId="{F7F3D5CD-C952-4DFB-A0D1-8969C4F2B2F7}">
      <dsp:nvSpPr>
        <dsp:cNvPr id="0" name=""/>
        <dsp:cNvSpPr/>
      </dsp:nvSpPr>
      <dsp:spPr>
        <a:xfrm>
          <a:off x="1576385" y="2037613"/>
          <a:ext cx="684228" cy="6842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DB758F-7351-42E4-A6C2-5EA78AC62CEA}">
      <dsp:nvSpPr>
        <dsp:cNvPr id="0" name=""/>
        <dsp:cNvSpPr/>
      </dsp:nvSpPr>
      <dsp:spPr>
        <a:xfrm>
          <a:off x="1158246" y="295004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“toolbox” of everything needed to create Android applications</a:t>
          </a:r>
        </a:p>
      </dsp:txBody>
      <dsp:txXfrm>
        <a:off x="1158246" y="2950043"/>
        <a:ext cx="1520507" cy="6082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zure.microsoft.com/en-us/overview/choosing-a-cloud-service-provide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outcomes are:</a:t>
            </a:r>
          </a:p>
          <a:p>
            <a:pPr marL="0" lvl="0" indent="0" algn="l" rtl="0">
              <a:spcBef>
                <a:spcPts val="0"/>
              </a:spcBef>
              <a:spcAft>
                <a:spcPts val="0"/>
              </a:spcAft>
              <a:buNone/>
            </a:pPr>
            <a:r>
              <a:rPr lang="en-US" dirty="0"/>
              <a:t>Describe at least two key elements of developing mobile software</a:t>
            </a:r>
          </a:p>
          <a:p>
            <a:pPr marL="0" lvl="0" indent="0" algn="l" rtl="0">
              <a:spcBef>
                <a:spcPts val="0"/>
              </a:spcBef>
              <a:spcAft>
                <a:spcPts val="0"/>
              </a:spcAft>
              <a:buNone/>
            </a:pPr>
            <a:r>
              <a:rPr lang="en-US" dirty="0"/>
              <a:t>List tools for developing mobile software</a:t>
            </a:r>
          </a:p>
          <a:p>
            <a:pPr marL="0" lvl="0" indent="0" algn="l" rtl="0">
              <a:spcBef>
                <a:spcPts val="0"/>
              </a:spcBef>
              <a:spcAft>
                <a:spcPts val="0"/>
              </a:spcAft>
              <a:buNone/>
            </a:pPr>
            <a:r>
              <a:rPr lang="en-US" dirty="0"/>
              <a:t>Describe how mobile applications interface with other applications including the cloud</a:t>
            </a:r>
          </a:p>
          <a:p>
            <a:pPr marL="0" lvl="0" indent="0" algn="l" rtl="0">
              <a:spcBef>
                <a:spcPts val="0"/>
              </a:spcBef>
              <a:spcAft>
                <a:spcPts val="0"/>
              </a:spcAft>
              <a:buNone/>
            </a:pPr>
            <a:r>
              <a:rPr lang="en-US" dirty="0"/>
              <a:t>Describe the differences between designing for mobile applications and embedded applications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mn-lt"/>
            </a:endParaRPr>
          </a:p>
        </p:txBody>
      </p:sp>
    </p:spTree>
    <p:extLst>
      <p:ext uri="{BB962C8B-B14F-4D97-AF65-F5344CB8AC3E}">
        <p14:creationId xmlns:p14="http://schemas.microsoft.com/office/powerpoint/2010/main" val="174730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mn-lt"/>
            </a:endParaRPr>
          </a:p>
        </p:txBody>
      </p:sp>
    </p:spTree>
    <p:extLst>
      <p:ext uri="{BB962C8B-B14F-4D97-AF65-F5344CB8AC3E}">
        <p14:creationId xmlns:p14="http://schemas.microsoft.com/office/powerpoint/2010/main" val="285597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mn-lt"/>
            </a:endParaRPr>
          </a:p>
        </p:txBody>
      </p:sp>
    </p:spTree>
    <p:extLst>
      <p:ext uri="{BB962C8B-B14F-4D97-AF65-F5344CB8AC3E}">
        <p14:creationId xmlns:p14="http://schemas.microsoft.com/office/powerpoint/2010/main" val="722297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lvl="0" indent="0">
              <a:buNone/>
            </a:pPr>
            <a:r>
              <a:rPr lang="en-US" dirty="0">
                <a:latin typeface="+mj-lt"/>
              </a:rPr>
              <a:t>Hybrid Apps</a:t>
            </a:r>
          </a:p>
          <a:p>
            <a:pPr marL="158750" lvl="0" indent="0">
              <a:buNone/>
            </a:pPr>
            <a:r>
              <a:rPr lang="en-US" dirty="0">
                <a:latin typeface="+mj-lt"/>
              </a:rPr>
              <a:t>Pros</a:t>
            </a:r>
          </a:p>
          <a:p>
            <a:pPr algn="l" fontAlgn="base"/>
            <a:r>
              <a:rPr lang="en-US" b="0" i="0" dirty="0">
                <a:solidFill>
                  <a:srgbClr val="5D6769"/>
                </a:solidFill>
                <a:effectLst/>
                <a:latin typeface="+mj-lt"/>
              </a:rPr>
              <a:t>They can work across various platforms, i.e., they can operate on both, Android &amp; iOS since they have a single code base. Also, the consistent user interface (UI) enables it to function on most of the devices.</a:t>
            </a:r>
          </a:p>
          <a:p>
            <a:pPr algn="l" fontAlgn="base"/>
            <a:r>
              <a:rPr lang="en-US" b="0" i="0" dirty="0">
                <a:solidFill>
                  <a:srgbClr val="5D6769"/>
                </a:solidFill>
                <a:effectLst/>
                <a:latin typeface="+mj-lt"/>
              </a:rPr>
              <a:t>The development and maintenance (which includes updates and making changes) of hybrid applications is faster since developers must create only one codebase.</a:t>
            </a:r>
          </a:p>
          <a:p>
            <a:pPr algn="l" fontAlgn="base"/>
            <a:r>
              <a:rPr lang="en-US" b="0" i="0" dirty="0">
                <a:solidFill>
                  <a:srgbClr val="5D6769"/>
                </a:solidFill>
                <a:effectLst/>
                <a:latin typeface="+mj-lt"/>
              </a:rPr>
              <a:t>The single code base in the hybrid apps makes them cost-effective since it requires lesser time to develop and does not require more developers as in the case of Native apps.</a:t>
            </a:r>
          </a:p>
          <a:p>
            <a:pPr marL="158750" indent="0" algn="l" fontAlgn="base">
              <a:buNone/>
            </a:pPr>
            <a:r>
              <a:rPr lang="en-US" b="0" i="0" dirty="0">
                <a:solidFill>
                  <a:srgbClr val="5D6769"/>
                </a:solidFill>
                <a:effectLst/>
                <a:latin typeface="+mj-lt"/>
              </a:rPr>
              <a:t>Cons</a:t>
            </a:r>
          </a:p>
          <a:p>
            <a:pPr algn="l" fontAlgn="base"/>
            <a:r>
              <a:rPr lang="en-US" b="0" i="0" dirty="0">
                <a:solidFill>
                  <a:srgbClr val="5D6769"/>
                </a:solidFill>
                <a:effectLst/>
                <a:latin typeface="+mj-lt"/>
              </a:rPr>
              <a:t>Since Hybrid apps have a foundation similar to that of Web apps, they need an uninterrupted network connection to work to their full potential.</a:t>
            </a:r>
          </a:p>
          <a:p>
            <a:pPr algn="l" fontAlgn="base"/>
            <a:r>
              <a:rPr lang="en-US" b="0" i="0" dirty="0">
                <a:solidFill>
                  <a:srgbClr val="5D6769"/>
                </a:solidFill>
                <a:effectLst/>
                <a:latin typeface="+mj-lt"/>
              </a:rPr>
              <a:t>Owing to their architecture, hybrid mobile apps rely on plugins to access the inbuilt features of the mobile device.</a:t>
            </a:r>
          </a:p>
          <a:p>
            <a:pPr algn="l" fontAlgn="base"/>
            <a:r>
              <a:rPr lang="en-US" b="0" i="0" dirty="0">
                <a:solidFill>
                  <a:srgbClr val="5D6769"/>
                </a:solidFill>
                <a:effectLst/>
                <a:latin typeface="+mj-lt"/>
              </a:rPr>
              <a:t>Hybrid applications don’t offer a user experience as great as native apps do since the interface for both, the Android and the iOS are compromised on. In case too much focus is given on Android, the user experience for iOS users will be compromised on, and vice versa.</a:t>
            </a:r>
          </a:p>
          <a:p>
            <a:pPr algn="l" fontAlgn="base"/>
            <a:r>
              <a:rPr lang="en-US" b="0" i="0" dirty="0">
                <a:solidFill>
                  <a:srgbClr val="5D6769"/>
                </a:solidFill>
                <a:effectLst/>
                <a:latin typeface="+mj-lt"/>
              </a:rPr>
              <a:t>The contradiction in the case of developing a Hybrid app is, Native app developers are required to create a Hybrid application because the development of a Hybrid app does not fix a range of functional issues that are fundamental for Native app development.</a:t>
            </a:r>
          </a:p>
          <a:p>
            <a:pPr marL="457200" indent="-298450" algn="l" fontAlgn="base"/>
            <a:endParaRPr lang="en-US" b="0" i="0" dirty="0">
              <a:solidFill>
                <a:srgbClr val="5D6769"/>
              </a:solidFill>
              <a:effectLst/>
              <a:latin typeface="+mj-lt"/>
            </a:endParaRPr>
          </a:p>
        </p:txBody>
      </p:sp>
    </p:spTree>
    <p:extLst>
      <p:ext uri="{BB962C8B-B14F-4D97-AF65-F5344CB8AC3E}">
        <p14:creationId xmlns:p14="http://schemas.microsoft.com/office/powerpoint/2010/main" val="409989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latin typeface="+mj-lt"/>
              </a:rPr>
              <a:t>Web Apps</a:t>
            </a:r>
          </a:p>
          <a:p>
            <a:pPr marL="615950" lvl="1" indent="0">
              <a:buNone/>
            </a:pPr>
            <a:r>
              <a:rPr lang="en-US" dirty="0">
                <a:latin typeface="+mj-lt"/>
              </a:rPr>
              <a:t>Pros</a:t>
            </a:r>
          </a:p>
          <a:p>
            <a:pPr marL="914400" lvl="1" indent="-298450"/>
            <a:r>
              <a:rPr lang="en-US" dirty="0">
                <a:latin typeface="+mj-lt"/>
              </a:rPr>
              <a:t>One can dramatically lower costs with the help of Web based applications due to reduced support and maintenance, lower requirements on the end user system and simplified architecture. </a:t>
            </a:r>
          </a:p>
          <a:p>
            <a:pPr marL="914400" lvl="1" indent="-298450"/>
            <a:r>
              <a:rPr lang="en-US" dirty="0">
                <a:latin typeface="+mj-lt"/>
              </a:rPr>
              <a:t>Web application development systems need only be installed on the server placing minimal requirements on the end user workstation. Maintaining and updating the system is much simpler, </a:t>
            </a:r>
            <a:r>
              <a:rPr lang="en-US" dirty="0" err="1">
                <a:latin typeface="+mj-lt"/>
              </a:rPr>
              <a:t>ny</a:t>
            </a:r>
            <a:r>
              <a:rPr lang="en-US" dirty="0">
                <a:latin typeface="+mj-lt"/>
              </a:rPr>
              <a:t> client updates can be deployed via the web server with ease.</a:t>
            </a:r>
          </a:p>
          <a:p>
            <a:pPr marL="914400" lvl="1" indent="-298450"/>
            <a:r>
              <a:rPr lang="en-US" dirty="0">
                <a:latin typeface="+mj-lt"/>
              </a:rPr>
              <a:t>Most web based applications are far more compatible across platforms than traditional installed software. Typically, the minimum requirement would be a web browser of which there are many.</a:t>
            </a:r>
          </a:p>
          <a:p>
            <a:pPr marL="615950" lvl="1" indent="0">
              <a:buNone/>
            </a:pPr>
            <a:r>
              <a:rPr lang="en-US" dirty="0">
                <a:latin typeface="+mj-lt"/>
              </a:rPr>
              <a:t>Cons</a:t>
            </a:r>
          </a:p>
          <a:p>
            <a:pPr marL="914400" lvl="1" indent="-298450"/>
            <a:r>
              <a:rPr lang="en-US" dirty="0">
                <a:latin typeface="+mj-lt"/>
              </a:rPr>
              <a:t>Requires a network connection</a:t>
            </a:r>
          </a:p>
          <a:p>
            <a:pPr marL="914400" lvl="1" indent="-298450"/>
            <a:r>
              <a:rPr lang="en-US" dirty="0">
                <a:latin typeface="+mj-lt"/>
              </a:rPr>
              <a:t>Harder to find, not on an app store</a:t>
            </a:r>
          </a:p>
          <a:p>
            <a:pPr marL="914400" lvl="1" indent="-298450"/>
            <a:endParaRPr lang="en-US" dirty="0">
              <a:latin typeface="+mj-lt"/>
            </a:endParaRPr>
          </a:p>
          <a:p>
            <a:pPr marL="615950" lvl="1" indent="0">
              <a:buNone/>
            </a:pPr>
            <a:r>
              <a:rPr lang="en-US" dirty="0">
                <a:latin typeface="+mj-lt"/>
              </a:rPr>
              <a:t>Native Apps</a:t>
            </a:r>
          </a:p>
          <a:p>
            <a:pPr marL="615950" lvl="1" indent="0">
              <a:buNone/>
            </a:pPr>
            <a:r>
              <a:rPr lang="en-US" dirty="0">
                <a:latin typeface="+mj-lt"/>
              </a:rPr>
              <a:t>Pros</a:t>
            </a:r>
          </a:p>
          <a:p>
            <a:pPr marL="914400" lvl="1" indent="-298450"/>
            <a:r>
              <a:rPr lang="en-US" dirty="0">
                <a:latin typeface="+mj-lt"/>
              </a:rPr>
              <a:t>Very fast and efficient because the specific hardware/operating system were known when designing	</a:t>
            </a:r>
          </a:p>
          <a:p>
            <a:pPr marL="615950" lvl="1" indent="0">
              <a:buNone/>
            </a:pPr>
            <a:r>
              <a:rPr lang="en-US" dirty="0">
                <a:latin typeface="+mj-lt"/>
              </a:rPr>
              <a:t>Cons</a:t>
            </a:r>
          </a:p>
          <a:p>
            <a:pPr marL="914400" lvl="1" indent="-298450"/>
            <a:r>
              <a:rPr lang="en-US" dirty="0">
                <a:latin typeface="+mj-lt"/>
              </a:rPr>
              <a:t>Very costly</a:t>
            </a:r>
          </a:p>
          <a:p>
            <a:pPr marL="914400" lvl="1" indent="-298450"/>
            <a:r>
              <a:rPr lang="en-US" dirty="0">
                <a:latin typeface="+mj-lt"/>
              </a:rPr>
              <a:t>Long development time</a:t>
            </a:r>
          </a:p>
          <a:p>
            <a:pPr marL="914400" lvl="1" indent="-298450"/>
            <a:endParaRPr lang="en-US" dirty="0">
              <a:latin typeface="+mj-lt"/>
            </a:endParaRPr>
          </a:p>
        </p:txBody>
      </p:sp>
    </p:spTree>
    <p:extLst>
      <p:ext uri="{BB962C8B-B14F-4D97-AF65-F5344CB8AC3E}">
        <p14:creationId xmlns:p14="http://schemas.microsoft.com/office/powerpoint/2010/main" val="410836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mn-lt"/>
            </a:endParaRPr>
          </a:p>
        </p:txBody>
      </p:sp>
    </p:spTree>
    <p:extLst>
      <p:ext uri="{BB962C8B-B14F-4D97-AF65-F5344CB8AC3E}">
        <p14:creationId xmlns:p14="http://schemas.microsoft.com/office/powerpoint/2010/main" val="270804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Flutter is an API for creating apps. Most Flutter apps run on mobile devices but can run on laptop and desktop computers as well.</a:t>
            </a:r>
          </a:p>
          <a:p>
            <a:r>
              <a:rPr lang="en-US" dirty="0"/>
              <a:t>It is an open-source framework by Google for building these applications from a single codebase</a:t>
            </a:r>
          </a:p>
          <a:p>
            <a:r>
              <a:rPr lang="en-US" dirty="0"/>
              <a:t>Hot reload:</a:t>
            </a:r>
          </a:p>
          <a:p>
            <a:pPr lvl="1"/>
            <a:r>
              <a:rPr lang="en-US" dirty="0"/>
              <a:t>When a hot-reload is invoked, the host machine checks the edited code and since last compilation and recompiles only the affected libraries:</a:t>
            </a:r>
          </a:p>
          <a:p>
            <a:pPr lvl="2"/>
            <a:r>
              <a:rPr lang="en-US" dirty="0"/>
              <a:t>Any library with changed code</a:t>
            </a:r>
          </a:p>
          <a:p>
            <a:pPr lvl="2"/>
            <a:r>
              <a:rPr lang="en-US" dirty="0"/>
              <a:t>The application’s main library</a:t>
            </a:r>
          </a:p>
          <a:p>
            <a:pPr lvl="2"/>
            <a:r>
              <a:rPr lang="en-US" dirty="0"/>
              <a:t>The libraries from the main library leading to affected libraries</a:t>
            </a:r>
          </a:p>
          <a:p>
            <a:pPr lvl="1"/>
            <a:r>
              <a:rPr lang="en-US" dirty="0"/>
              <a:t>Then, the Dart VM reloads all of the affected libraries with the updated code</a:t>
            </a:r>
          </a:p>
          <a:p>
            <a:pPr lvl="1"/>
            <a:r>
              <a:rPr lang="en-US" dirty="0"/>
              <a:t>The hot-reload updates classes with new versions of fields and functions, the Flutter framework then automatically </a:t>
            </a:r>
            <a:r>
              <a:rPr lang="en-US" dirty="0" err="1"/>
              <a:t>rebuils</a:t>
            </a:r>
            <a:r>
              <a:rPr lang="en-US" dirty="0"/>
              <a:t>, repaints, and re-layouts the widget tree allowing the effects of the changes to be viewed quickly</a:t>
            </a:r>
          </a:p>
        </p:txBody>
      </p:sp>
    </p:spTree>
    <p:extLst>
      <p:ext uri="{BB962C8B-B14F-4D97-AF65-F5344CB8AC3E}">
        <p14:creationId xmlns:p14="http://schemas.microsoft.com/office/powerpoint/2010/main" val="181180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8450"/>
            <a:r>
              <a:rPr lang="en-US" dirty="0"/>
              <a:t>Flutter is completely free no matter what it is used for</a:t>
            </a:r>
          </a:p>
          <a:p>
            <a:pPr marL="457200" lvl="0" indent="-298450"/>
            <a:r>
              <a:rPr lang="en-US" dirty="0"/>
              <a:t>React Native is free for personal use, but for professional development it can cost between $300-$1900 for a license</a:t>
            </a:r>
          </a:p>
          <a:p>
            <a:pPr marL="457200" lvl="0" indent="-298450"/>
            <a:endParaRPr lang="en-US" dirty="0"/>
          </a:p>
          <a:p>
            <a:pPr marL="457200" lvl="0" indent="-298450"/>
            <a:r>
              <a:rPr lang="en-US" dirty="0"/>
              <a:t>The way Flutter and React Native display components is very different.</a:t>
            </a:r>
          </a:p>
          <a:p>
            <a:pPr marL="457200" lvl="0" indent="-298450"/>
            <a:r>
              <a:rPr lang="en-US" dirty="0"/>
              <a:t>When a React Native application is run on an iPhone, the app calls on the iOS API to create iOS buttons, text fields, and other visual components. The same is true for Android development. Components created by the Android and iOS APIs do not look alike. The two APIs use different shapes, color palettes, navigation schemes, and more. These differences can, and are, enough of a reason for developers to not want to use it because the goal of some cross-platform applications is to make the app look the same on all platforms.</a:t>
            </a:r>
          </a:p>
          <a:p>
            <a:pPr marL="457200" lvl="0" indent="-298450"/>
            <a:r>
              <a:rPr lang="en-US" dirty="0"/>
              <a:t>Flutter does not call these APIs to display the app’s components. Flutter specifies all of the pixels required to draw a button, text field, image, or anything else and just has the iOS and Android APIs draw those pixels.</a:t>
            </a:r>
          </a:p>
          <a:p>
            <a:pPr marL="457200" lvl="0" indent="-298450"/>
            <a:endParaRPr lang="en-US" dirty="0"/>
          </a:p>
          <a:p>
            <a:pPr marL="457200" lvl="0" indent="-298450"/>
            <a:r>
              <a:rPr lang="en-US" dirty="0"/>
              <a:t>Flutter has the option to make the iOS app have that “iOS look”. Flutter has a built-in library available, the Cupertino library, that makes components look like iOS components.</a:t>
            </a:r>
          </a:p>
        </p:txBody>
      </p:sp>
    </p:spTree>
    <p:extLst>
      <p:ext uri="{BB962C8B-B14F-4D97-AF65-F5344CB8AC3E}">
        <p14:creationId xmlns:p14="http://schemas.microsoft.com/office/powerpoint/2010/main" val="427588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59439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mj-lt"/>
              </a:rPr>
              <a:t>This is the stage where app transforms from an idea into a project</a:t>
            </a:r>
          </a:p>
          <a:p>
            <a:r>
              <a:rPr lang="en-US" dirty="0">
                <a:latin typeface="+mj-lt"/>
              </a:rPr>
              <a:t>First, you need to define use cases and get detailed functional requirements</a:t>
            </a:r>
          </a:p>
          <a:p>
            <a:pPr lvl="1"/>
            <a:r>
              <a:rPr lang="en-US" dirty="0">
                <a:latin typeface="+mj-lt"/>
              </a:rPr>
              <a:t>What is everything it will need to do?</a:t>
            </a:r>
          </a:p>
          <a:p>
            <a:pPr lvl="1"/>
            <a:r>
              <a:rPr lang="en-US" dirty="0">
                <a:latin typeface="+mj-lt"/>
              </a:rPr>
              <a:t>When will it need to work?</a:t>
            </a:r>
          </a:p>
          <a:p>
            <a:pPr lvl="1"/>
            <a:r>
              <a:rPr lang="en-US" dirty="0">
                <a:latin typeface="+mj-lt"/>
              </a:rPr>
              <a:t>Who does it need to work for?</a:t>
            </a:r>
          </a:p>
          <a:p>
            <a:pPr lvl="0"/>
            <a:r>
              <a:rPr lang="en-US" dirty="0">
                <a:latin typeface="+mj-lt"/>
              </a:rPr>
              <a:t>Product roadmap</a:t>
            </a:r>
          </a:p>
          <a:p>
            <a:pPr lvl="1"/>
            <a:r>
              <a:rPr lang="en-US" dirty="0">
                <a:latin typeface="+mj-lt"/>
              </a:rPr>
              <a:t>Prioritize the mobile app requirements and group them into delivery milestones</a:t>
            </a:r>
          </a:p>
          <a:p>
            <a:pPr lvl="1"/>
            <a:r>
              <a:rPr lang="en-US" dirty="0">
                <a:latin typeface="+mj-lt"/>
              </a:rPr>
              <a:t>Define the minimum-viable-product (MVP) and prioritize this for initial launch</a:t>
            </a:r>
          </a:p>
          <a:p>
            <a:pPr lvl="2"/>
            <a:r>
              <a:rPr lang="en-US" dirty="0">
                <a:latin typeface="+mj-lt"/>
              </a:rPr>
              <a:t>Google, start with just finding links from word searches. Eventually, things like image searches</a:t>
            </a:r>
          </a:p>
          <a:p>
            <a:pPr lvl="0"/>
            <a:r>
              <a:rPr lang="en-US" dirty="0">
                <a:latin typeface="+mj-lt"/>
              </a:rPr>
              <a:t>Identify skills needed</a:t>
            </a:r>
          </a:p>
          <a:p>
            <a:pPr lvl="1"/>
            <a:r>
              <a:rPr lang="en-US" dirty="0">
                <a:latin typeface="+mj-lt"/>
              </a:rPr>
              <a:t>What technology stack is used?</a:t>
            </a:r>
          </a:p>
          <a:p>
            <a:pPr lvl="2"/>
            <a:r>
              <a:rPr lang="en-US" dirty="0">
                <a:latin typeface="+mj-lt"/>
              </a:rPr>
              <a:t>Android or iOS or web/other</a:t>
            </a:r>
          </a:p>
          <a:p>
            <a:pPr lvl="2"/>
            <a:r>
              <a:rPr lang="en-US" dirty="0">
                <a:latin typeface="+mj-lt"/>
              </a:rPr>
              <a:t>Will it need to use databases?</a:t>
            </a:r>
          </a:p>
        </p:txBody>
      </p:sp>
    </p:spTree>
    <p:extLst>
      <p:ext uri="{BB962C8B-B14F-4D97-AF65-F5344CB8AC3E}">
        <p14:creationId xmlns:p14="http://schemas.microsoft.com/office/powerpoint/2010/main" val="225315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d4f4f9d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d4f4f9d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outcomes are:</a:t>
            </a:r>
          </a:p>
          <a:p>
            <a:pPr marL="0" lvl="0" indent="0" algn="l" rtl="0">
              <a:spcBef>
                <a:spcPts val="0"/>
              </a:spcBef>
              <a:spcAft>
                <a:spcPts val="0"/>
              </a:spcAft>
              <a:buNone/>
            </a:pPr>
            <a:r>
              <a:rPr lang="en-US" dirty="0"/>
              <a:t>Describe at least two key elements of developing mobile software</a:t>
            </a:r>
          </a:p>
          <a:p>
            <a:pPr marL="0" lvl="0" indent="0" algn="l" rtl="0">
              <a:spcBef>
                <a:spcPts val="0"/>
              </a:spcBef>
              <a:spcAft>
                <a:spcPts val="0"/>
              </a:spcAft>
              <a:buNone/>
            </a:pPr>
            <a:r>
              <a:rPr lang="en-US" dirty="0"/>
              <a:t>- Application development process (planning/architecture, GUI design (wireframes, prototyping, mockups), development, testing, deployment and maintenance)</a:t>
            </a:r>
          </a:p>
          <a:p>
            <a:pPr marL="0" lvl="0" indent="0" algn="l" rtl="0">
              <a:spcBef>
                <a:spcPts val="0"/>
              </a:spcBef>
              <a:spcAft>
                <a:spcPts val="0"/>
              </a:spcAft>
              <a:buNone/>
            </a:pPr>
            <a:r>
              <a:rPr lang="en-US" dirty="0"/>
              <a:t>List tools for developing mobile software</a:t>
            </a:r>
          </a:p>
          <a:p>
            <a:pPr marL="0" lvl="0" indent="0" algn="l" rtl="0">
              <a:spcBef>
                <a:spcPts val="0"/>
              </a:spcBef>
              <a:spcAft>
                <a:spcPts val="0"/>
              </a:spcAft>
              <a:buNone/>
            </a:pPr>
            <a:r>
              <a:rPr lang="en-US" dirty="0"/>
              <a:t>- </a:t>
            </a:r>
            <a:r>
              <a:rPr lang="en-US" dirty="0" err="1"/>
              <a:t>Xcode</a:t>
            </a:r>
            <a:r>
              <a:rPr lang="en-US" dirty="0"/>
              <a:t> (iOS), Android Studio (Android), React Native and Flutter (CPMA)</a:t>
            </a:r>
          </a:p>
          <a:p>
            <a:pPr marL="0" lvl="0" indent="0" algn="l" rtl="0">
              <a:spcBef>
                <a:spcPts val="0"/>
              </a:spcBef>
              <a:spcAft>
                <a:spcPts val="0"/>
              </a:spcAft>
              <a:buNone/>
            </a:pPr>
            <a:r>
              <a:rPr lang="en-US" dirty="0"/>
              <a:t>Describe how mobile applications interface with other applications including the cloud</a:t>
            </a:r>
          </a:p>
          <a:p>
            <a:pPr marL="0" lvl="0" indent="0" algn="l" rtl="0">
              <a:spcBef>
                <a:spcPts val="0"/>
              </a:spcBef>
              <a:spcAft>
                <a:spcPts val="0"/>
              </a:spcAft>
              <a:buNone/>
            </a:pPr>
            <a:r>
              <a:rPr lang="en-US" dirty="0"/>
              <a:t>- APIs – What hosting in the cloud looks like, how APIs are called, benefits of using APIs</a:t>
            </a:r>
          </a:p>
          <a:p>
            <a:pPr marL="0" lvl="0" indent="0" algn="l" rtl="0">
              <a:spcBef>
                <a:spcPts val="0"/>
              </a:spcBef>
              <a:spcAft>
                <a:spcPts val="0"/>
              </a:spcAft>
              <a:buNone/>
            </a:pPr>
            <a:r>
              <a:rPr lang="en-US" dirty="0"/>
              <a:t>Describe the differences between designing for mobile applications and embedded applications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860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mj-lt"/>
              </a:rPr>
              <a:t>This is the stage where app transforms from an idea into a project</a:t>
            </a:r>
          </a:p>
          <a:p>
            <a:r>
              <a:rPr lang="en-US" dirty="0">
                <a:latin typeface="+mj-lt"/>
              </a:rPr>
              <a:t>First, you need to define use cases and get detailed functional requirements</a:t>
            </a:r>
          </a:p>
          <a:p>
            <a:pPr lvl="1"/>
            <a:r>
              <a:rPr lang="en-US" dirty="0">
                <a:latin typeface="+mj-lt"/>
              </a:rPr>
              <a:t>What is everything it will need to do?</a:t>
            </a:r>
          </a:p>
          <a:p>
            <a:pPr lvl="1"/>
            <a:r>
              <a:rPr lang="en-US" dirty="0">
                <a:latin typeface="+mj-lt"/>
              </a:rPr>
              <a:t>When will it need to work?</a:t>
            </a:r>
          </a:p>
          <a:p>
            <a:pPr lvl="1"/>
            <a:r>
              <a:rPr lang="en-US" dirty="0">
                <a:latin typeface="+mj-lt"/>
              </a:rPr>
              <a:t>Who does it need to work for?</a:t>
            </a:r>
          </a:p>
          <a:p>
            <a:pPr lvl="0"/>
            <a:r>
              <a:rPr lang="en-US" dirty="0">
                <a:latin typeface="+mj-lt"/>
              </a:rPr>
              <a:t>Product roadmap</a:t>
            </a:r>
          </a:p>
          <a:p>
            <a:pPr lvl="1"/>
            <a:r>
              <a:rPr lang="en-US" dirty="0">
                <a:latin typeface="+mj-lt"/>
              </a:rPr>
              <a:t>Prioritize the mobile app requirements and group them into delivery milestones</a:t>
            </a:r>
          </a:p>
          <a:p>
            <a:pPr lvl="1"/>
            <a:r>
              <a:rPr lang="en-US" dirty="0">
                <a:latin typeface="+mj-lt"/>
              </a:rPr>
              <a:t>Define the minimum-viable-product (MVP) and prioritize this for initial launch</a:t>
            </a:r>
          </a:p>
          <a:p>
            <a:pPr lvl="2"/>
            <a:r>
              <a:rPr lang="en-US" dirty="0">
                <a:latin typeface="+mj-lt"/>
              </a:rPr>
              <a:t>Google, start with just finding links from word searches. Eventually, things like image searches</a:t>
            </a:r>
          </a:p>
          <a:p>
            <a:pPr lvl="0"/>
            <a:r>
              <a:rPr lang="en-US" dirty="0">
                <a:latin typeface="+mj-lt"/>
              </a:rPr>
              <a:t>Identify skills needed</a:t>
            </a:r>
          </a:p>
          <a:p>
            <a:pPr lvl="1"/>
            <a:r>
              <a:rPr lang="en-US" dirty="0">
                <a:latin typeface="+mj-lt"/>
              </a:rPr>
              <a:t>What technology stack is used?</a:t>
            </a:r>
          </a:p>
          <a:p>
            <a:pPr lvl="2"/>
            <a:r>
              <a:rPr lang="en-US" dirty="0">
                <a:latin typeface="+mj-lt"/>
              </a:rPr>
              <a:t>Android or iOS or web/other</a:t>
            </a:r>
          </a:p>
          <a:p>
            <a:pPr lvl="2"/>
            <a:r>
              <a:rPr lang="en-US" dirty="0">
                <a:latin typeface="+mj-lt"/>
              </a:rPr>
              <a:t>Will it need to use databases?</a:t>
            </a:r>
          </a:p>
        </p:txBody>
      </p:sp>
    </p:spTree>
    <p:extLst>
      <p:ext uri="{BB962C8B-B14F-4D97-AF65-F5344CB8AC3E}">
        <p14:creationId xmlns:p14="http://schemas.microsoft.com/office/powerpoint/2010/main" val="2506370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mj-lt"/>
              </a:rPr>
              <a:t>You want to deliver a seamless and effortless user experience</a:t>
            </a:r>
          </a:p>
          <a:p>
            <a:r>
              <a:rPr lang="en-US" dirty="0">
                <a:latin typeface="+mj-lt"/>
              </a:rPr>
              <a:t>Ideally, people will think to themselves “This looks professional/ or nice”</a:t>
            </a:r>
          </a:p>
          <a:p>
            <a:r>
              <a:rPr lang="en-US" dirty="0">
                <a:latin typeface="+mj-lt"/>
              </a:rPr>
              <a:t>List what the user interface will need</a:t>
            </a:r>
          </a:p>
          <a:p>
            <a:pPr lvl="1"/>
            <a:r>
              <a:rPr lang="en-US" dirty="0">
                <a:latin typeface="+mj-lt"/>
              </a:rPr>
              <a:t>What data will be displayed to the users</a:t>
            </a:r>
          </a:p>
          <a:p>
            <a:pPr lvl="1"/>
            <a:r>
              <a:rPr lang="en-US" dirty="0">
                <a:latin typeface="+mj-lt"/>
              </a:rPr>
              <a:t>What data will be collected</a:t>
            </a:r>
          </a:p>
          <a:p>
            <a:pPr lvl="1"/>
            <a:r>
              <a:rPr lang="en-US" dirty="0">
                <a:latin typeface="+mj-lt"/>
              </a:rPr>
              <a:t>User interactions with the finished product, and the user journeys within the app</a:t>
            </a:r>
          </a:p>
          <a:p>
            <a:pPr lvl="0"/>
            <a:r>
              <a:rPr lang="en-US" dirty="0">
                <a:latin typeface="+mj-lt"/>
              </a:rPr>
              <a:t>Wireframes</a:t>
            </a:r>
          </a:p>
          <a:p>
            <a:pPr lvl="1"/>
            <a:r>
              <a:rPr lang="en-US" dirty="0">
                <a:latin typeface="+mj-lt"/>
              </a:rPr>
              <a:t>Designers will normally start by making sketches on paper of what the layout will be</a:t>
            </a:r>
          </a:p>
          <a:p>
            <a:pPr lvl="1"/>
            <a:r>
              <a:rPr lang="en-US" dirty="0">
                <a:latin typeface="+mj-lt"/>
              </a:rPr>
              <a:t>Wireframes are a digital form of these sketches</a:t>
            </a:r>
          </a:p>
          <a:p>
            <a:pPr lvl="1"/>
            <a:r>
              <a:rPr lang="en-US" dirty="0">
                <a:latin typeface="+mj-lt"/>
              </a:rPr>
              <a:t>They contain conceptual layouts to give a visual structure to the app’s functional requirements</a:t>
            </a:r>
          </a:p>
          <a:p>
            <a:pPr lvl="1"/>
            <a:r>
              <a:rPr lang="en-US" dirty="0">
                <a:latin typeface="+mj-lt"/>
              </a:rPr>
              <a:t>The focus is more on aesthetics and user experience, not color schemes and styles</a:t>
            </a:r>
          </a:p>
          <a:p>
            <a:pPr lvl="1"/>
            <a:r>
              <a:rPr lang="en-US" dirty="0">
                <a:latin typeface="+mj-lt"/>
              </a:rPr>
              <a:t>Should consider device specific design</a:t>
            </a:r>
          </a:p>
          <a:p>
            <a:pPr lvl="0"/>
            <a:r>
              <a:rPr lang="en-US" dirty="0">
                <a:latin typeface="+mj-lt"/>
              </a:rPr>
              <a:t>Research the style guide for the destination device</a:t>
            </a:r>
          </a:p>
          <a:p>
            <a:pPr lvl="1"/>
            <a:r>
              <a:rPr lang="en-US" b="0" i="0" dirty="0">
                <a:solidFill>
                  <a:srgbClr val="444444"/>
                </a:solidFill>
                <a:effectLst/>
                <a:latin typeface="+mj-lt"/>
              </a:rPr>
              <a:t>What font family will your app’s text use?</a:t>
            </a:r>
          </a:p>
          <a:p>
            <a:pPr lvl="1"/>
            <a:r>
              <a:rPr lang="en-US" b="0" i="0" dirty="0">
                <a:solidFill>
                  <a:srgbClr val="444444"/>
                </a:solidFill>
                <a:effectLst/>
                <a:latin typeface="+mj-lt"/>
              </a:rPr>
              <a:t>What will the color scheme be?</a:t>
            </a:r>
          </a:p>
          <a:p>
            <a:pPr lvl="1"/>
            <a:r>
              <a:rPr lang="en-US" b="0" i="0" dirty="0">
                <a:solidFill>
                  <a:srgbClr val="444444"/>
                </a:solidFill>
                <a:effectLst/>
                <a:latin typeface="+mj-lt"/>
              </a:rPr>
              <a:t>How should navigation be handled?</a:t>
            </a:r>
          </a:p>
          <a:p>
            <a:pPr lvl="1"/>
            <a:r>
              <a:rPr lang="en-US" b="0" i="0" dirty="0">
                <a:solidFill>
                  <a:srgbClr val="444444"/>
                </a:solidFill>
                <a:effectLst/>
                <a:latin typeface="+mj-lt"/>
              </a:rPr>
              <a:t>https://</a:t>
            </a:r>
            <a:r>
              <a:rPr lang="en-US" b="0" i="0" dirty="0" err="1">
                <a:solidFill>
                  <a:srgbClr val="444444"/>
                </a:solidFill>
                <a:effectLst/>
                <a:latin typeface="+mj-lt"/>
              </a:rPr>
              <a:t>developer.android.com</a:t>
            </a:r>
            <a:r>
              <a:rPr lang="en-US" b="0" i="0" dirty="0">
                <a:solidFill>
                  <a:srgbClr val="444444"/>
                </a:solidFill>
                <a:effectLst/>
                <a:latin typeface="+mj-lt"/>
              </a:rPr>
              <a:t>/design</a:t>
            </a:r>
          </a:p>
          <a:p>
            <a:pPr lvl="0"/>
            <a:r>
              <a:rPr lang="en-US" b="0" i="0" dirty="0">
                <a:solidFill>
                  <a:srgbClr val="444444"/>
                </a:solidFill>
                <a:effectLst/>
                <a:latin typeface="+mj-lt"/>
              </a:rPr>
              <a:t>Mockups</a:t>
            </a:r>
          </a:p>
          <a:p>
            <a:pPr lvl="1"/>
            <a:r>
              <a:rPr lang="en-US" b="0" i="0" dirty="0">
                <a:solidFill>
                  <a:srgbClr val="444444"/>
                </a:solidFill>
                <a:effectLst/>
                <a:latin typeface="+mj-lt"/>
              </a:rPr>
              <a:t>Mockups are the final renderings of your app’s visual design</a:t>
            </a:r>
          </a:p>
          <a:p>
            <a:pPr lvl="1"/>
            <a:r>
              <a:rPr lang="en-US" b="0" i="0" dirty="0">
                <a:solidFill>
                  <a:srgbClr val="444444"/>
                </a:solidFill>
                <a:effectLst/>
                <a:latin typeface="+mj-lt"/>
              </a:rPr>
              <a:t>Created by applying your style guide to the wireframes</a:t>
            </a:r>
          </a:p>
          <a:p>
            <a:pPr lvl="1"/>
            <a:r>
              <a:rPr lang="en-US" b="0" i="0" dirty="0">
                <a:solidFill>
                  <a:srgbClr val="444444"/>
                </a:solidFill>
                <a:effectLst/>
                <a:latin typeface="+mj-lt"/>
              </a:rPr>
              <a:t>Should be close to, or exactly what the app will be built to look like</a:t>
            </a:r>
          </a:p>
          <a:p>
            <a:pPr lvl="0"/>
            <a:r>
              <a:rPr lang="en-US" b="0" i="0" dirty="0">
                <a:solidFill>
                  <a:srgbClr val="444444"/>
                </a:solidFill>
                <a:effectLst/>
                <a:latin typeface="+mj-lt"/>
              </a:rPr>
              <a:t>Prototype</a:t>
            </a:r>
          </a:p>
          <a:p>
            <a:pPr lvl="1"/>
            <a:r>
              <a:rPr lang="en-US" b="0" i="0" dirty="0">
                <a:solidFill>
                  <a:srgbClr val="444444"/>
                </a:solidFill>
                <a:effectLst/>
                <a:latin typeface="+mj-lt"/>
              </a:rPr>
              <a:t>Not always done</a:t>
            </a:r>
          </a:p>
          <a:p>
            <a:pPr lvl="1"/>
            <a:r>
              <a:rPr lang="en-US" b="0" i="0" dirty="0">
                <a:solidFill>
                  <a:srgbClr val="444444"/>
                </a:solidFill>
                <a:effectLst/>
                <a:latin typeface="+mj-lt"/>
              </a:rPr>
              <a:t>Build the interface using design software with actual functionality</a:t>
            </a:r>
          </a:p>
          <a:p>
            <a:pPr lvl="2"/>
            <a:r>
              <a:rPr lang="en-US" b="0" i="0" dirty="0">
                <a:solidFill>
                  <a:srgbClr val="444444"/>
                </a:solidFill>
                <a:effectLst/>
                <a:latin typeface="+mj-lt"/>
              </a:rPr>
              <a:t>Figma and </a:t>
            </a:r>
            <a:r>
              <a:rPr lang="en-US" b="0" i="0" dirty="0" err="1">
                <a:solidFill>
                  <a:srgbClr val="444444"/>
                </a:solidFill>
                <a:effectLst/>
                <a:latin typeface="+mj-lt"/>
              </a:rPr>
              <a:t>Invision</a:t>
            </a:r>
            <a:endParaRPr lang="en-US" b="0" i="0" dirty="0">
              <a:solidFill>
                <a:srgbClr val="444444"/>
              </a:solidFill>
              <a:effectLst/>
              <a:latin typeface="+mj-lt"/>
            </a:endParaRPr>
          </a:p>
          <a:p>
            <a:pPr lvl="1"/>
            <a:endParaRPr lang="en-US" dirty="0">
              <a:latin typeface="+mj-lt"/>
            </a:endParaRPr>
          </a:p>
        </p:txBody>
      </p:sp>
    </p:spTree>
    <p:extLst>
      <p:ext uri="{BB962C8B-B14F-4D97-AF65-F5344CB8AC3E}">
        <p14:creationId xmlns:p14="http://schemas.microsoft.com/office/powerpoint/2010/main" val="394183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mj-lt"/>
              </a:rPr>
              <a:t>Wireframes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a:t>
            </a:r>
            <a:r>
              <a:rPr lang="en-US" dirty="0" err="1"/>
              <a:t>www.figma.com</a:t>
            </a:r>
            <a:r>
              <a:rPr lang="en-US" dirty="0"/>
              <a:t>/file/OUK8DHtzk6xGRWBcKEypnR/</a:t>
            </a:r>
            <a:r>
              <a:rPr lang="en-US" dirty="0" err="1"/>
              <a:t>Wireframing-in-Figma?node-id</a:t>
            </a:r>
            <a:r>
              <a:rPr lang="en-US" dirty="0"/>
              <a:t>=0%3A1</a:t>
            </a:r>
          </a:p>
          <a:p>
            <a:endParaRPr lang="en-US" dirty="0"/>
          </a:p>
        </p:txBody>
      </p:sp>
    </p:spTree>
    <p:extLst>
      <p:ext uri="{BB962C8B-B14F-4D97-AF65-F5344CB8AC3E}">
        <p14:creationId xmlns:p14="http://schemas.microsoft.com/office/powerpoint/2010/main" val="2270904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latin typeface="+mj-lt"/>
              </a:rPr>
              <a:t>Mockups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a:t>
            </a:r>
            <a:r>
              <a:rPr lang="en-US" dirty="0" err="1"/>
              <a:t>www.figma.com</a:t>
            </a:r>
            <a:r>
              <a:rPr lang="en-US" dirty="0"/>
              <a:t>/file/TWtbV2xJYPiw704QwnJb7Q/</a:t>
            </a:r>
            <a:r>
              <a:rPr lang="en-US" dirty="0" err="1"/>
              <a:t>Prototyping-in-Figma?node-id</a:t>
            </a:r>
            <a:r>
              <a:rPr lang="en-US" dirty="0"/>
              <a:t>=0%3A1</a:t>
            </a:r>
          </a:p>
          <a:p>
            <a:endParaRPr lang="en-US" dirty="0"/>
          </a:p>
        </p:txBody>
      </p:sp>
    </p:spTree>
    <p:extLst>
      <p:ext uri="{BB962C8B-B14F-4D97-AF65-F5344CB8AC3E}">
        <p14:creationId xmlns:p14="http://schemas.microsoft.com/office/powerpoint/2010/main" val="2703766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3414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mj-lt"/>
              </a:rPr>
              <a:t>Check out Figma, go to Design from the main menu and scroll through</a:t>
            </a:r>
          </a:p>
          <a:p>
            <a:r>
              <a:rPr lang="en-US" dirty="0">
                <a:latin typeface="+mj-lt"/>
              </a:rPr>
              <a:t>https://</a:t>
            </a:r>
            <a:r>
              <a:rPr lang="en-US" dirty="0" err="1">
                <a:latin typeface="+mj-lt"/>
              </a:rPr>
              <a:t>www.figma.com</a:t>
            </a:r>
            <a:r>
              <a:rPr lang="en-US" dirty="0">
                <a:latin typeface="+mj-lt"/>
              </a:rPr>
              <a:t>/</a:t>
            </a:r>
          </a:p>
          <a:p>
            <a:endParaRPr lang="en-US" dirty="0">
              <a:latin typeface="+mj-lt"/>
            </a:endParaRPr>
          </a:p>
          <a:p>
            <a:endParaRPr lang="en-US" dirty="0">
              <a:latin typeface="+mj-lt"/>
            </a:endParaRPr>
          </a:p>
          <a:p>
            <a:pPr lvl="1"/>
            <a:endParaRPr lang="en-US" dirty="0">
              <a:latin typeface="+mj-lt"/>
            </a:endParaRPr>
          </a:p>
        </p:txBody>
      </p:sp>
    </p:spTree>
    <p:extLst>
      <p:ext uri="{BB962C8B-B14F-4D97-AF65-F5344CB8AC3E}">
        <p14:creationId xmlns:p14="http://schemas.microsoft.com/office/powerpoint/2010/main" val="3530799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mj-lt"/>
              </a:rPr>
              <a:t>There is a phase of planning before this stage is implemented</a:t>
            </a:r>
          </a:p>
          <a:p>
            <a:pPr lvl="1"/>
            <a:r>
              <a:rPr lang="en-US" dirty="0">
                <a:latin typeface="+mj-lt"/>
              </a:rPr>
              <a:t>Define the technical architecture</a:t>
            </a:r>
          </a:p>
          <a:p>
            <a:pPr lvl="1"/>
            <a:r>
              <a:rPr lang="en-US" dirty="0">
                <a:latin typeface="+mj-lt"/>
              </a:rPr>
              <a:t>Pick a technology stack</a:t>
            </a:r>
          </a:p>
          <a:p>
            <a:pPr lvl="1"/>
            <a:r>
              <a:rPr lang="en-US" dirty="0">
                <a:latin typeface="+mj-lt"/>
              </a:rPr>
              <a:t>Define the develop milestones</a:t>
            </a:r>
          </a:p>
          <a:p>
            <a:pPr lvl="0"/>
            <a:r>
              <a:rPr lang="en-US" dirty="0">
                <a:latin typeface="+mj-lt"/>
              </a:rPr>
              <a:t>For mobile applications there are three integral parts</a:t>
            </a:r>
          </a:p>
          <a:p>
            <a:pPr lvl="1"/>
            <a:r>
              <a:rPr lang="en-US" dirty="0">
                <a:latin typeface="+mj-lt"/>
              </a:rPr>
              <a:t>Back-end / server technology</a:t>
            </a:r>
          </a:p>
          <a:p>
            <a:pPr lvl="1"/>
            <a:r>
              <a:rPr lang="en-US" dirty="0">
                <a:latin typeface="+mj-lt"/>
              </a:rPr>
              <a:t>API(s)</a:t>
            </a:r>
          </a:p>
          <a:p>
            <a:pPr lvl="1"/>
            <a:r>
              <a:rPr lang="en-US" dirty="0">
                <a:latin typeface="+mj-lt"/>
              </a:rPr>
              <a:t>Mobile app front-end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j-lt"/>
              </a:rPr>
              <a:t>Back-end / server technology</a:t>
            </a:r>
          </a:p>
          <a:p>
            <a:pPr lvl="1"/>
            <a:r>
              <a:rPr lang="en-US" dirty="0">
                <a:latin typeface="+mj-lt"/>
              </a:rPr>
              <a:t>Includes databases and server – side objects necessary for supporting functions of the app</a:t>
            </a:r>
          </a:p>
          <a:p>
            <a:pPr lvl="1"/>
            <a:r>
              <a:rPr lang="en-US" dirty="0">
                <a:latin typeface="+mj-lt"/>
              </a:rPr>
              <a:t>If you are using an existing back-end platform, then modifications may be needed to support the mobile functionality</a:t>
            </a:r>
          </a:p>
          <a:p>
            <a:pPr lvl="0"/>
            <a:r>
              <a:rPr lang="en-US" dirty="0">
                <a:latin typeface="+mj-lt"/>
              </a:rPr>
              <a:t>API</a:t>
            </a:r>
          </a:p>
          <a:p>
            <a:pPr lvl="1"/>
            <a:r>
              <a:rPr lang="en-US" dirty="0">
                <a:latin typeface="+mj-lt"/>
              </a:rPr>
              <a:t>An Application Programming Interface is a method of communication between the app and a back-end server or database</a:t>
            </a:r>
          </a:p>
          <a:p>
            <a:pPr lvl="0"/>
            <a:r>
              <a:rPr lang="en-US" dirty="0">
                <a:latin typeface="+mj-lt"/>
              </a:rPr>
              <a:t>Mobile app front-end</a:t>
            </a:r>
          </a:p>
          <a:p>
            <a:pPr lvl="1"/>
            <a:r>
              <a:rPr lang="en-US" dirty="0">
                <a:latin typeface="+mj-lt"/>
              </a:rPr>
              <a:t>The mobile app an end-user will use</a:t>
            </a:r>
          </a:p>
          <a:p>
            <a:pPr lvl="1"/>
            <a:r>
              <a:rPr lang="en-US" dirty="0">
                <a:latin typeface="+mj-lt"/>
              </a:rPr>
              <a:t>Consists of interactive user experiences that use an API and a back-end for managing data. Sometimes local storage if offline functionality is supported</a:t>
            </a:r>
          </a:p>
          <a:p>
            <a:pPr lvl="1"/>
            <a:r>
              <a:rPr lang="en-US" dirty="0">
                <a:latin typeface="+mj-lt"/>
              </a:rPr>
              <a:t>Limitless options on choice of non-local databases and server programs</a:t>
            </a:r>
          </a:p>
          <a:p>
            <a:pPr lvl="1"/>
            <a:r>
              <a:rPr lang="en-US" dirty="0">
                <a:latin typeface="+mj-lt"/>
              </a:rPr>
              <a:t>Not as many options for native mobile apps</a:t>
            </a:r>
          </a:p>
          <a:p>
            <a:pPr lvl="2"/>
            <a:r>
              <a:rPr lang="en-US" dirty="0">
                <a:latin typeface="+mj-lt"/>
              </a:rPr>
              <a:t>iOS – Swift or Objective-C</a:t>
            </a:r>
          </a:p>
          <a:p>
            <a:pPr lvl="2"/>
            <a:r>
              <a:rPr lang="en-US" dirty="0">
                <a:latin typeface="+mj-lt"/>
              </a:rPr>
              <a:t>Android – Java or Kotlin</a:t>
            </a:r>
          </a:p>
          <a:p>
            <a:pPr lvl="0"/>
            <a:r>
              <a:rPr lang="en-US" dirty="0">
                <a:latin typeface="+mj-lt"/>
              </a:rPr>
              <a:t>As functionality of these elements are completed, they move into testing</a:t>
            </a:r>
          </a:p>
        </p:txBody>
      </p:sp>
    </p:spTree>
    <p:extLst>
      <p:ext uri="{BB962C8B-B14F-4D97-AF65-F5344CB8AC3E}">
        <p14:creationId xmlns:p14="http://schemas.microsoft.com/office/powerpoint/2010/main" val="3376312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mj-lt"/>
              </a:rPr>
              <a:t>Why do testing?</a:t>
            </a:r>
          </a:p>
          <a:p>
            <a:pPr lvl="1"/>
            <a:r>
              <a:rPr lang="en-US" dirty="0">
                <a:latin typeface="+mj-lt"/>
              </a:rPr>
              <a:t>Assures the app is stable, usable, </a:t>
            </a:r>
            <a:r>
              <a:rPr lang="en-US">
                <a:latin typeface="+mj-lt"/>
              </a:rPr>
              <a:t>and secure</a:t>
            </a:r>
            <a:endParaRPr lang="en-US" dirty="0">
              <a:latin typeface="+mj-lt"/>
            </a:endParaRPr>
          </a:p>
        </p:txBody>
      </p:sp>
    </p:spTree>
    <p:extLst>
      <p:ext uri="{BB962C8B-B14F-4D97-AF65-F5344CB8AC3E}">
        <p14:creationId xmlns:p14="http://schemas.microsoft.com/office/powerpoint/2010/main" val="3952612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latin typeface="+mj-lt"/>
              </a:rPr>
              <a:t>User experience testing</a:t>
            </a:r>
          </a:p>
          <a:p>
            <a:pPr lvl="1"/>
            <a:r>
              <a:rPr lang="en-US" dirty="0">
                <a:latin typeface="+mj-lt"/>
              </a:rPr>
              <a:t>Make sure the visuals workflow, and interactivity of the app are what they should be – follows the user interface design that was made</a:t>
            </a:r>
          </a:p>
          <a:p>
            <a:pPr lvl="1"/>
            <a:r>
              <a:rPr lang="en-US" dirty="0">
                <a:latin typeface="+mj-lt"/>
              </a:rPr>
              <a:t>Verify that the styling (fonts, colors, layouts) are consistent</a:t>
            </a:r>
          </a:p>
          <a:p>
            <a:r>
              <a:rPr lang="en-US" dirty="0">
                <a:latin typeface="+mj-lt"/>
              </a:rPr>
              <a:t>Reference: https://xd.adobe.com/ideas/process/user-testing/conduct-usability-user-testing-for-mobile-apps-like-a-pro/</a:t>
            </a:r>
          </a:p>
        </p:txBody>
      </p:sp>
    </p:spTree>
    <p:extLst>
      <p:ext uri="{BB962C8B-B14F-4D97-AF65-F5344CB8AC3E}">
        <p14:creationId xmlns:p14="http://schemas.microsoft.com/office/powerpoint/2010/main" val="1998998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latin typeface="+mj-lt"/>
              </a:rPr>
              <a:t>Functional Testing</a:t>
            </a:r>
          </a:p>
          <a:p>
            <a:pPr lvl="1"/>
            <a:r>
              <a:rPr lang="en-US" dirty="0">
                <a:latin typeface="+mj-lt"/>
              </a:rPr>
              <a:t>The purpose is to ensure that users can use your app’s features and functionality without any issues</a:t>
            </a:r>
          </a:p>
          <a:p>
            <a:pPr lvl="1"/>
            <a:r>
              <a:rPr lang="en-US" dirty="0">
                <a:latin typeface="+mj-lt"/>
              </a:rPr>
              <a:t>Try to predict every end-user’s behavior and usage scenario</a:t>
            </a:r>
          </a:p>
          <a:p>
            <a:pPr lvl="1"/>
            <a:r>
              <a:rPr lang="en-US" dirty="0">
                <a:latin typeface="+mj-lt"/>
              </a:rPr>
              <a:t>Have the app tested by as many users as possible in as many different test cases as possible</a:t>
            </a:r>
          </a:p>
          <a:p>
            <a:pPr lvl="1"/>
            <a:r>
              <a:rPr lang="en-US" dirty="0">
                <a:latin typeface="+mj-lt"/>
              </a:rPr>
              <a:t>This testing can be broken down into system testing which is the app working as a whole</a:t>
            </a:r>
          </a:p>
          <a:p>
            <a:pPr lvl="2"/>
            <a:r>
              <a:rPr lang="en-US" dirty="0">
                <a:latin typeface="+mj-lt"/>
              </a:rPr>
              <a:t>Example of car temperature app</a:t>
            </a:r>
          </a:p>
          <a:p>
            <a:pPr lvl="3"/>
            <a:r>
              <a:rPr lang="en-US" dirty="0">
                <a:latin typeface="+mj-lt"/>
              </a:rPr>
              <a:t>Log in – Log out</a:t>
            </a:r>
          </a:p>
          <a:p>
            <a:pPr lvl="3"/>
            <a:r>
              <a:rPr lang="en-US" dirty="0">
                <a:latin typeface="+mj-lt"/>
              </a:rPr>
              <a:t>Log in – Change desired temperature -&gt; log out</a:t>
            </a:r>
          </a:p>
          <a:p>
            <a:pPr lvl="3"/>
            <a:r>
              <a:rPr lang="en-US" dirty="0" err="1">
                <a:latin typeface="+mj-lt"/>
              </a:rPr>
              <a:t>etc</a:t>
            </a:r>
            <a:endParaRPr lang="en-US" dirty="0">
              <a:latin typeface="+mj-lt"/>
            </a:endParaRPr>
          </a:p>
          <a:p>
            <a:pPr lvl="1"/>
            <a:r>
              <a:rPr lang="en-US" dirty="0">
                <a:latin typeface="+mj-lt"/>
              </a:rPr>
              <a:t>It can be broken down even further into unit testing which is making sure individual functions of the app are operating correctly</a:t>
            </a:r>
          </a:p>
          <a:p>
            <a:pPr lvl="2"/>
            <a:r>
              <a:rPr lang="en-US" dirty="0">
                <a:latin typeface="+mj-lt"/>
              </a:rPr>
              <a:t>A unit test makes sure each function will always work</a:t>
            </a:r>
          </a:p>
          <a:p>
            <a:pPr lvl="0"/>
            <a:endParaRPr lang="en-US" dirty="0">
              <a:latin typeface="+mj-lt"/>
            </a:endParaRPr>
          </a:p>
        </p:txBody>
      </p:sp>
    </p:spTree>
    <p:extLst>
      <p:ext uri="{BB962C8B-B14F-4D97-AF65-F5344CB8AC3E}">
        <p14:creationId xmlns:p14="http://schemas.microsoft.com/office/powerpoint/2010/main" val="2382895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765402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latin typeface="+mj-lt"/>
              </a:rPr>
              <a:t>Performance testing</a:t>
            </a:r>
          </a:p>
          <a:p>
            <a:pPr lvl="1"/>
            <a:r>
              <a:rPr lang="en-US" dirty="0">
                <a:latin typeface="+mj-lt"/>
              </a:rPr>
              <a:t>Quantitative criteria to measure the performance of the app</a:t>
            </a:r>
          </a:p>
          <a:p>
            <a:pPr lvl="2"/>
            <a:r>
              <a:rPr lang="en-US" dirty="0">
                <a:latin typeface="+mj-lt"/>
              </a:rPr>
              <a:t>How well is the app responding to user requests?</a:t>
            </a:r>
          </a:p>
          <a:p>
            <a:pPr lvl="3"/>
            <a:r>
              <a:rPr lang="en-US" dirty="0">
                <a:latin typeface="+mj-lt"/>
              </a:rPr>
              <a:t>Are there reports of the app crashing?</a:t>
            </a:r>
          </a:p>
          <a:p>
            <a:pPr lvl="2"/>
            <a:r>
              <a:rPr lang="en-US" dirty="0">
                <a:latin typeface="+mj-lt"/>
              </a:rPr>
              <a:t>How fast are the screens loading?</a:t>
            </a:r>
          </a:p>
          <a:p>
            <a:pPr lvl="2"/>
            <a:r>
              <a:rPr lang="en-US" dirty="0">
                <a:latin typeface="+mj-lt"/>
              </a:rPr>
              <a:t>Are there memory leaks? Is the battery draining?</a:t>
            </a:r>
          </a:p>
          <a:p>
            <a:pPr lvl="2"/>
            <a:r>
              <a:rPr lang="en-US" dirty="0">
                <a:latin typeface="+mj-lt"/>
              </a:rPr>
              <a:t>Does the app leverage network bandwidth efficiently?</a:t>
            </a:r>
          </a:p>
          <a:p>
            <a:pPr lvl="2"/>
            <a:r>
              <a:rPr lang="en-US" dirty="0">
                <a:latin typeface="+mj-lt"/>
              </a:rPr>
              <a:t>Is the size of the app appropriate for its functions?</a:t>
            </a:r>
          </a:p>
          <a:p>
            <a:pPr lvl="1"/>
            <a:r>
              <a:rPr lang="en-US" dirty="0">
                <a:latin typeface="+mj-lt"/>
              </a:rPr>
              <a:t>Usually the databases, back-end, and API are tested for max load by simulating the maximum number of concurrent users</a:t>
            </a:r>
          </a:p>
          <a:p>
            <a:pPr lvl="2"/>
            <a:r>
              <a:rPr lang="en-US" dirty="0">
                <a:latin typeface="+mj-lt"/>
              </a:rPr>
              <a:t>The app should be able to perform well even when the usage spikes</a:t>
            </a:r>
          </a:p>
          <a:p>
            <a:pPr lvl="0"/>
            <a:endParaRPr lang="en-US" dirty="0">
              <a:latin typeface="+mj-lt"/>
            </a:endParaRPr>
          </a:p>
        </p:txBody>
      </p:sp>
    </p:spTree>
    <p:extLst>
      <p:ext uri="{BB962C8B-B14F-4D97-AF65-F5344CB8AC3E}">
        <p14:creationId xmlns:p14="http://schemas.microsoft.com/office/powerpoint/2010/main" val="1843699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latin typeface="+mj-lt"/>
              </a:rPr>
              <a:t>Security testing</a:t>
            </a:r>
          </a:p>
          <a:p>
            <a:pPr lvl="1"/>
            <a:r>
              <a:rPr lang="en-US" dirty="0">
                <a:latin typeface="+mj-lt"/>
              </a:rPr>
              <a:t>Any potential vulnerability can lead to a hack</a:t>
            </a:r>
          </a:p>
          <a:p>
            <a:pPr lvl="1"/>
            <a:r>
              <a:rPr lang="en-US" dirty="0">
                <a:latin typeface="+mj-lt"/>
              </a:rPr>
              <a:t>For enterprise apps, it is commonplace to hire outside agencies to perform security testing</a:t>
            </a:r>
          </a:p>
          <a:p>
            <a:pPr lvl="2"/>
            <a:r>
              <a:rPr lang="en-US" dirty="0">
                <a:latin typeface="+mj-lt"/>
              </a:rPr>
              <a:t>During a mobile application security test, the testing team will enumerate the application as much as possible to determine how the application works and what functionality the application supports. The team will then assemble a testing plan based on each component’s potential risk, prioritizing the highest risk areas first. Then specific mobile app test cases for each of the “key areas” will be performed to identify vulnerabilities and develop exploits.</a:t>
            </a:r>
          </a:p>
          <a:p>
            <a:pPr lvl="1"/>
            <a:r>
              <a:rPr lang="en-US" dirty="0">
                <a:latin typeface="+mj-lt"/>
              </a:rPr>
              <a:t>If your app requires users to log in, these log in sessions should be tracked on the device and the backend. </a:t>
            </a:r>
          </a:p>
          <a:p>
            <a:pPr lvl="1"/>
            <a:r>
              <a:rPr lang="en-US" dirty="0">
                <a:latin typeface="+mj-lt"/>
              </a:rPr>
              <a:t>User sessions should be terminated by the system when a user has remained idle for an extended time (typically ten mins or less on a mobile app). </a:t>
            </a:r>
          </a:p>
          <a:p>
            <a:pPr lvl="1"/>
            <a:r>
              <a:rPr lang="en-US" dirty="0">
                <a:latin typeface="+mj-lt"/>
              </a:rPr>
              <a:t>If your app stores user credentials on the device to make it convenient for them to re-login, then you must ensure using a trusted service.</a:t>
            </a:r>
          </a:p>
          <a:p>
            <a:pPr lvl="0"/>
            <a:endParaRPr lang="en-US" dirty="0">
              <a:latin typeface="+mj-lt"/>
            </a:endParaRPr>
          </a:p>
        </p:txBody>
      </p:sp>
    </p:spTree>
    <p:extLst>
      <p:ext uri="{BB962C8B-B14F-4D97-AF65-F5344CB8AC3E}">
        <p14:creationId xmlns:p14="http://schemas.microsoft.com/office/powerpoint/2010/main" val="3534793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WP .29 is the United Nations Economic Commission For Europe (UNECE) World Forum for Harmonization of Vehicle Regulations. They passed Regulation 155 in January of 2021 which deals with cybersecurity and cybersecurity management systems (CSMS) in vehicles. Although it is aimed at the manufacturers, it has impacts across the entire supply chain.</a:t>
            </a:r>
          </a:p>
          <a:p>
            <a:pPr algn="l"/>
            <a:r>
              <a:rPr lang="en-US" b="0" i="0" dirty="0">
                <a:solidFill>
                  <a:srgbClr val="000000"/>
                </a:solidFill>
                <a:effectLst/>
                <a:latin typeface="roboto"/>
              </a:rPr>
              <a:t>The Open Web Application Security Project</a:t>
            </a:r>
            <a:r>
              <a:rPr lang="en-US" b="0" i="0" baseline="30000" dirty="0">
                <a:solidFill>
                  <a:srgbClr val="000000"/>
                </a:solidFill>
                <a:effectLst/>
                <a:latin typeface="roboto"/>
              </a:rPr>
              <a:t>®</a:t>
            </a:r>
            <a:r>
              <a:rPr lang="en-US" b="0" i="0" dirty="0">
                <a:solidFill>
                  <a:srgbClr val="000000"/>
                </a:solidFill>
                <a:effectLst/>
                <a:latin typeface="roboto"/>
              </a:rPr>
              <a:t> (OWASP) is a nonprofit foundation that works to improve the security of software. Through community-led open-source software projects,  the OWASP Foundation is the source for developers and technologists to secure the web.</a:t>
            </a:r>
          </a:p>
          <a:p>
            <a:pPr lvl="1" algn="l">
              <a:buFont typeface="Arial" panose="020B0604020202020204" pitchFamily="34" charset="0"/>
              <a:buChar char="•"/>
            </a:pPr>
            <a:r>
              <a:rPr lang="en-US" b="0" i="0" dirty="0">
                <a:solidFill>
                  <a:srgbClr val="000000"/>
                </a:solidFill>
                <a:effectLst/>
                <a:latin typeface="roboto"/>
              </a:rPr>
              <a:t>Tools and Resources</a:t>
            </a:r>
          </a:p>
          <a:p>
            <a:pPr lvl="1" algn="l">
              <a:buFont typeface="Arial" panose="020B0604020202020204" pitchFamily="34" charset="0"/>
              <a:buChar char="•"/>
            </a:pPr>
            <a:r>
              <a:rPr lang="en-US" b="0" i="0" dirty="0">
                <a:solidFill>
                  <a:srgbClr val="000000"/>
                </a:solidFill>
                <a:effectLst/>
                <a:latin typeface="roboto"/>
              </a:rPr>
              <a:t>Community and Networking</a:t>
            </a:r>
          </a:p>
          <a:p>
            <a:pPr lvl="1" algn="l">
              <a:buFont typeface="Arial" panose="020B0604020202020204" pitchFamily="34" charset="0"/>
              <a:buChar char="•"/>
            </a:pPr>
            <a:r>
              <a:rPr lang="en-US" b="0" i="0" dirty="0">
                <a:solidFill>
                  <a:srgbClr val="000000"/>
                </a:solidFill>
                <a:effectLst/>
                <a:latin typeface="roboto"/>
              </a:rPr>
              <a:t>Education &amp; Training</a:t>
            </a:r>
          </a:p>
          <a:p>
            <a:endParaRPr lang="en-US" dirty="0"/>
          </a:p>
        </p:txBody>
      </p:sp>
    </p:spTree>
    <p:extLst>
      <p:ext uri="{BB962C8B-B14F-4D97-AF65-F5344CB8AC3E}">
        <p14:creationId xmlns:p14="http://schemas.microsoft.com/office/powerpoint/2010/main" val="2084766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media.stellantisnorthamerica.com</a:t>
            </a:r>
            <a:r>
              <a:rPr lang="en-US" dirty="0"/>
              <a:t>/</a:t>
            </a:r>
            <a:r>
              <a:rPr lang="en-US" dirty="0" err="1"/>
              <a:t>newsrelease.do?id</a:t>
            </a:r>
            <a:r>
              <a:rPr lang="en-US" dirty="0"/>
              <a:t>=17719&amp;mid=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1D1D1D"/>
                </a:solidFill>
                <a:effectLst/>
                <a:latin typeface="Arial" panose="020B0604020202020204" pitchFamily="34" charset="0"/>
              </a:rPr>
              <a:t>FCA US first full-line automaker to offer a “bug bounty” financial reward for the  discovery of potential vehicle cybersecurity vulnerabilities (July of 2016)</a:t>
            </a:r>
          </a:p>
          <a:p>
            <a:r>
              <a:rPr lang="en-US" dirty="0"/>
              <a:t>Bug crowd is a community of cybersecurity experts that work on discovering bugs in different products and systems</a:t>
            </a:r>
          </a:p>
          <a:p>
            <a:r>
              <a:rPr lang="en-US" dirty="0"/>
              <a:t>Offers a way to discreetly report the bugs that are discovered in exchange for a payout</a:t>
            </a:r>
          </a:p>
          <a:p>
            <a:endParaRPr lang="en-US" dirty="0"/>
          </a:p>
        </p:txBody>
      </p:sp>
    </p:spTree>
    <p:extLst>
      <p:ext uri="{BB962C8B-B14F-4D97-AF65-F5344CB8AC3E}">
        <p14:creationId xmlns:p14="http://schemas.microsoft.com/office/powerpoint/2010/main" val="623659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latin typeface="+mj-lt"/>
              </a:rPr>
              <a:t>Device and platform testing</a:t>
            </a:r>
          </a:p>
          <a:p>
            <a:pPr lvl="1"/>
            <a:r>
              <a:rPr lang="en-US" dirty="0">
                <a:latin typeface="+mj-lt"/>
              </a:rPr>
              <a:t>Typically, new devices are entering the market every 12 months and mobile operating systems are updated every months roughly</a:t>
            </a:r>
          </a:p>
          <a:p>
            <a:pPr lvl="1"/>
            <a:r>
              <a:rPr lang="en-US" dirty="0">
                <a:latin typeface="+mj-lt"/>
              </a:rPr>
              <a:t>Apple has fewer devices to test on than Android</a:t>
            </a:r>
          </a:p>
          <a:p>
            <a:pPr lvl="0"/>
            <a:endParaRPr lang="en-US" dirty="0">
              <a:latin typeface="+mj-lt"/>
            </a:endParaRPr>
          </a:p>
        </p:txBody>
      </p:sp>
    </p:spTree>
    <p:extLst>
      <p:ext uri="{BB962C8B-B14F-4D97-AF65-F5344CB8AC3E}">
        <p14:creationId xmlns:p14="http://schemas.microsoft.com/office/powerpoint/2010/main" val="1071762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mn-lt"/>
            </a:endParaRPr>
          </a:p>
        </p:txBody>
      </p:sp>
    </p:spTree>
    <p:extLst>
      <p:ext uri="{BB962C8B-B14F-4D97-AF65-F5344CB8AC3E}">
        <p14:creationId xmlns:p14="http://schemas.microsoft.com/office/powerpoint/2010/main" val="2396734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mj-lt"/>
              </a:rPr>
              <a:t>Deployment</a:t>
            </a:r>
          </a:p>
          <a:p>
            <a:pPr lvl="1"/>
            <a:r>
              <a:rPr lang="en-US" dirty="0">
                <a:latin typeface="+mj-lt"/>
              </a:rPr>
              <a:t>Publish the application</a:t>
            </a:r>
          </a:p>
          <a:p>
            <a:pPr lvl="1"/>
            <a:r>
              <a:rPr lang="en-US" dirty="0">
                <a:latin typeface="+mj-lt"/>
              </a:rPr>
              <a:t>Get screenshots of the app’s screens</a:t>
            </a:r>
          </a:p>
          <a:p>
            <a:pPr lvl="1"/>
            <a:r>
              <a:rPr lang="en-US" dirty="0">
                <a:latin typeface="+mj-lt"/>
              </a:rPr>
              <a:t>Write out description</a:t>
            </a:r>
          </a:p>
          <a:p>
            <a:pPr lvl="1"/>
            <a:r>
              <a:rPr lang="en-US" dirty="0" err="1">
                <a:latin typeface="+mj-lt"/>
              </a:rPr>
              <a:t>Etc</a:t>
            </a:r>
            <a:endParaRPr lang="en-US" dirty="0">
              <a:latin typeface="+mj-lt"/>
            </a:endParaRPr>
          </a:p>
          <a:p>
            <a:pPr lvl="0"/>
            <a:r>
              <a:rPr lang="en-US" dirty="0">
                <a:latin typeface="+mj-lt"/>
              </a:rPr>
              <a:t>Support</a:t>
            </a:r>
          </a:p>
          <a:p>
            <a:pPr lvl="1"/>
            <a:r>
              <a:rPr lang="en-US" dirty="0">
                <a:latin typeface="+mj-lt"/>
              </a:rPr>
              <a:t>Regularly check crash reports and other statistics for the app</a:t>
            </a:r>
          </a:p>
          <a:p>
            <a:pPr lvl="1"/>
            <a:r>
              <a:rPr lang="en-US" dirty="0">
                <a:latin typeface="+mj-lt"/>
              </a:rPr>
              <a:t>Technology advancements</a:t>
            </a:r>
          </a:p>
          <a:p>
            <a:pPr lvl="2"/>
            <a:r>
              <a:rPr lang="en-US" dirty="0">
                <a:latin typeface="+mj-lt"/>
              </a:rPr>
              <a:t>Implement new features</a:t>
            </a:r>
          </a:p>
          <a:p>
            <a:pPr lvl="2"/>
            <a:r>
              <a:rPr lang="en-US" dirty="0">
                <a:latin typeface="+mj-lt"/>
              </a:rPr>
              <a:t>Libraries can become deprecated</a:t>
            </a:r>
          </a:p>
          <a:p>
            <a:pPr lvl="1"/>
            <a:r>
              <a:rPr lang="en-US" dirty="0">
                <a:latin typeface="+mj-lt"/>
              </a:rPr>
              <a:t>Bug fixes – resolve issues brought up by users</a:t>
            </a:r>
          </a:p>
        </p:txBody>
      </p:sp>
    </p:spTree>
    <p:extLst>
      <p:ext uri="{BB962C8B-B14F-4D97-AF65-F5344CB8AC3E}">
        <p14:creationId xmlns:p14="http://schemas.microsoft.com/office/powerpoint/2010/main" val="1768033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AEBEC"/>
                </a:solidFill>
                <a:effectLst/>
                <a:latin typeface="Segoe UI" panose="020B0502040204020203" pitchFamily="34" charset="0"/>
              </a:rPr>
              <a:t>Public clouds are owned and operated by  third-party </a:t>
            </a:r>
            <a:r>
              <a:rPr lang="en-US" b="0" i="0" u="sng" dirty="0">
                <a:solidFill>
                  <a:srgbClr val="50E6FF"/>
                </a:solidFill>
                <a:effectLst/>
                <a:latin typeface="Segoe UI" panose="020B0502040204020203" pitchFamily="34" charset="0"/>
                <a:hlinkClick r:id="rId3"/>
              </a:rPr>
              <a:t>cloud service providers</a:t>
            </a:r>
            <a:r>
              <a:rPr lang="en-US" b="0" i="0" dirty="0">
                <a:solidFill>
                  <a:srgbClr val="EAEBEC"/>
                </a:solidFill>
                <a:effectLst/>
                <a:latin typeface="Segoe UI" panose="020B0502040204020203" pitchFamily="34" charset="0"/>
              </a:rPr>
              <a:t>, which deliver their computing resources, like servers and storage, over the Internet. Microsoft Azure is an example of a public cloud. With a public cloud, all hardware, software, and other supporting infrastructure is owned and managed by the cloud provider. You access these services and manage your account using a web browser. Other third-party cloud service providers include Amazon’s web services, which we will be taking a closer look at, and Google’s cloud.</a:t>
            </a:r>
          </a:p>
          <a:p>
            <a:r>
              <a:rPr lang="en-US" b="0" i="0" dirty="0">
                <a:solidFill>
                  <a:srgbClr val="EAEBEC"/>
                </a:solidFill>
                <a:effectLst/>
                <a:latin typeface="Segoe UI" panose="020B0502040204020203" pitchFamily="34" charset="0"/>
              </a:rPr>
              <a:t>A private cloud refers to cloud computing resources used exclusively by a single business or organization. A private cloud can be physically located on the company’s on-site datacenter. Some companies also pay third-party service providers to host their private cloud. A private cloud is one in which the services and infrastructure are maintained on a private network.</a:t>
            </a:r>
          </a:p>
          <a:p>
            <a:r>
              <a:rPr lang="en-US" b="0" i="0" dirty="0">
                <a:solidFill>
                  <a:srgbClr val="EAEBEC"/>
                </a:solidFill>
                <a:effectLst/>
                <a:latin typeface="Segoe UI" panose="020B0502040204020203" pitchFamily="34" charset="0"/>
              </a:rPr>
              <a:t>Hybrid clouds combine public and private clouds, bound together by technology that allows data and applications to be shared between them. By allowing data and applications to move between private and public clouds, a hybrid cloud gives your business greater flexibility, more deployment options, and helps optimize your existing infrastructure, security, and compliance</a:t>
            </a:r>
          </a:p>
          <a:p>
            <a:pPr lvl="1"/>
            <a:r>
              <a:rPr lang="en-US" b="0" i="0" dirty="0">
                <a:solidFill>
                  <a:srgbClr val="EAEBEC"/>
                </a:solidFill>
                <a:effectLst/>
                <a:latin typeface="Segoe UI" panose="020B0502040204020203" pitchFamily="34" charset="0"/>
              </a:rPr>
              <a:t>hybrid cloud architecture focuses on the mechanics of transforming portions of a company's on-premises data center into private cloud infrastructure, and then connecting that infrastructure to public cloud environments hosted off-premises by a public cloud provider</a:t>
            </a:r>
          </a:p>
          <a:p>
            <a:pPr lvl="1"/>
            <a:endParaRPr lang="en-US" b="0" i="0" dirty="0">
              <a:solidFill>
                <a:srgbClr val="EAEBEC"/>
              </a:solidFill>
              <a:effectLst/>
              <a:latin typeface="Segoe UI" panose="020B0502040204020203" pitchFamily="34" charset="0"/>
            </a:endParaRPr>
          </a:p>
          <a:p>
            <a:pPr algn="l">
              <a:buFont typeface="Arial" panose="020B0604020202020204" pitchFamily="34" charset="0"/>
              <a:buChar char="•"/>
            </a:pPr>
            <a:r>
              <a:rPr lang="en-US" b="1" i="0" dirty="0">
                <a:solidFill>
                  <a:srgbClr val="CCCDCE"/>
                </a:solidFill>
                <a:effectLst/>
                <a:latin typeface="Segoe UI" panose="020B0502040204020203" pitchFamily="34" charset="0"/>
              </a:rPr>
              <a:t>Create cloud-native applications</a:t>
            </a:r>
          </a:p>
          <a:p>
            <a:pPr algn="l">
              <a:buFont typeface="Arial" panose="020B0604020202020204" pitchFamily="34" charset="0"/>
              <a:buChar char="•"/>
            </a:pPr>
            <a:r>
              <a:rPr lang="en-US" b="0" i="0" dirty="0">
                <a:solidFill>
                  <a:srgbClr val="EAEBEC"/>
                </a:solidFill>
                <a:effectLst/>
                <a:latin typeface="Segoe UI" panose="020B0502040204020203" pitchFamily="34" charset="0"/>
              </a:rPr>
              <a:t>Quickly build, deploy, and scale applications—web, mobile, and APIs. </a:t>
            </a:r>
          </a:p>
          <a:p>
            <a:pPr algn="l">
              <a:buFont typeface="Arial" panose="020B0604020202020204" pitchFamily="34" charset="0"/>
              <a:buChar char="•"/>
            </a:pPr>
            <a:r>
              <a:rPr lang="en-US" b="1" i="0" dirty="0">
                <a:solidFill>
                  <a:srgbClr val="CCCDCE"/>
                </a:solidFill>
                <a:effectLst/>
                <a:latin typeface="Segoe UI" panose="020B0502040204020203" pitchFamily="34" charset="0"/>
              </a:rPr>
              <a:t>Test and build applications</a:t>
            </a:r>
          </a:p>
          <a:p>
            <a:pPr algn="l">
              <a:buFont typeface="Arial" panose="020B0604020202020204" pitchFamily="34" charset="0"/>
              <a:buChar char="•"/>
            </a:pPr>
            <a:r>
              <a:rPr lang="en-US" b="0" i="0" dirty="0">
                <a:solidFill>
                  <a:srgbClr val="EAEBEC"/>
                </a:solidFill>
                <a:effectLst/>
                <a:latin typeface="Segoe UI" panose="020B0502040204020203" pitchFamily="34" charset="0"/>
              </a:rPr>
              <a:t>Reduce application development cost and time by using cloud infrastructures that can easily be scaled up or down.</a:t>
            </a:r>
          </a:p>
          <a:p>
            <a:pPr algn="l">
              <a:buFont typeface="Arial" panose="020B0604020202020204" pitchFamily="34" charset="0"/>
              <a:buChar char="•"/>
            </a:pPr>
            <a:r>
              <a:rPr lang="en-US" b="1" i="0" dirty="0">
                <a:solidFill>
                  <a:srgbClr val="CCCDCE"/>
                </a:solidFill>
                <a:effectLst/>
                <a:latin typeface="Segoe UI" panose="020B0502040204020203" pitchFamily="34" charset="0"/>
              </a:rPr>
              <a:t>Store, back up, and recover data</a:t>
            </a:r>
          </a:p>
          <a:p>
            <a:pPr algn="l">
              <a:buFont typeface="Arial" panose="020B0604020202020204" pitchFamily="34" charset="0"/>
              <a:buChar char="•"/>
            </a:pPr>
            <a:r>
              <a:rPr lang="en-US" b="0" i="0" dirty="0">
                <a:solidFill>
                  <a:srgbClr val="EAEBEC"/>
                </a:solidFill>
                <a:effectLst/>
                <a:latin typeface="Segoe UI" panose="020B0502040204020203" pitchFamily="34" charset="0"/>
              </a:rPr>
              <a:t>Protect your data more cost-efficiently—and at massive scale—by transferring your data over the Internet to an offsite cloud storage system that’s accessible from any location and any device.</a:t>
            </a:r>
          </a:p>
          <a:p>
            <a:pPr algn="l">
              <a:buFont typeface="Arial" panose="020B0604020202020204" pitchFamily="34" charset="0"/>
              <a:buChar char="•"/>
            </a:pPr>
            <a:r>
              <a:rPr lang="en-US" b="1" i="0" dirty="0">
                <a:solidFill>
                  <a:srgbClr val="CCCDCE"/>
                </a:solidFill>
                <a:effectLst/>
                <a:latin typeface="Segoe UI" panose="020B0502040204020203" pitchFamily="34" charset="0"/>
              </a:rPr>
              <a:t>Analyze data</a:t>
            </a:r>
          </a:p>
          <a:p>
            <a:pPr algn="l">
              <a:buFont typeface="Arial" panose="020B0604020202020204" pitchFamily="34" charset="0"/>
              <a:buChar char="•"/>
            </a:pPr>
            <a:r>
              <a:rPr lang="en-US" b="0" i="0" dirty="0">
                <a:solidFill>
                  <a:srgbClr val="EAEBEC"/>
                </a:solidFill>
                <a:effectLst/>
                <a:latin typeface="Segoe UI" panose="020B0502040204020203" pitchFamily="34" charset="0"/>
              </a:rPr>
              <a:t>Use cloud services, such as machine learning and artificial intelligence, to uncover insights for more informed decisions.</a:t>
            </a:r>
          </a:p>
          <a:p>
            <a:pPr algn="l">
              <a:buFont typeface="Arial" panose="020B0604020202020204" pitchFamily="34" charset="0"/>
              <a:buChar char="•"/>
            </a:pPr>
            <a:r>
              <a:rPr lang="en-US" b="1" i="0" dirty="0">
                <a:solidFill>
                  <a:srgbClr val="CCCDCE"/>
                </a:solidFill>
                <a:effectLst/>
                <a:latin typeface="Segoe UI" panose="020B0502040204020203" pitchFamily="34" charset="0"/>
              </a:rPr>
              <a:t>Stream audio and video</a:t>
            </a:r>
          </a:p>
          <a:p>
            <a:pPr algn="l">
              <a:buFont typeface="Arial" panose="020B0604020202020204" pitchFamily="34" charset="0"/>
              <a:buChar char="•"/>
            </a:pPr>
            <a:r>
              <a:rPr lang="en-US" b="0" i="0" dirty="0">
                <a:solidFill>
                  <a:srgbClr val="EAEBEC"/>
                </a:solidFill>
                <a:effectLst/>
                <a:latin typeface="Segoe UI" panose="020B0502040204020203" pitchFamily="34" charset="0"/>
              </a:rPr>
              <a:t>Connect with your audience anywhere, anytime, on any device with high-definition video and audio with global distribution.</a:t>
            </a:r>
          </a:p>
          <a:p>
            <a:pPr algn="l">
              <a:buFont typeface="Arial" panose="020B0604020202020204" pitchFamily="34" charset="0"/>
              <a:buChar char="•"/>
            </a:pPr>
            <a:r>
              <a:rPr lang="en-US" b="1" i="0" dirty="0">
                <a:solidFill>
                  <a:srgbClr val="CCCDCE"/>
                </a:solidFill>
                <a:effectLst/>
                <a:latin typeface="Segoe UI" panose="020B0502040204020203" pitchFamily="34" charset="0"/>
              </a:rPr>
              <a:t>Embed intelligence</a:t>
            </a:r>
          </a:p>
          <a:p>
            <a:pPr algn="l">
              <a:buFont typeface="Arial" panose="020B0604020202020204" pitchFamily="34" charset="0"/>
              <a:buChar char="•"/>
            </a:pPr>
            <a:r>
              <a:rPr lang="en-US" b="0" i="0" dirty="0">
                <a:solidFill>
                  <a:srgbClr val="EAEBEC"/>
                </a:solidFill>
                <a:effectLst/>
                <a:latin typeface="Segoe UI" panose="020B0502040204020203" pitchFamily="34" charset="0"/>
              </a:rPr>
              <a:t>Use intelligent models to help engage customers and provide valuable insights from the data captured.</a:t>
            </a:r>
          </a:p>
          <a:p>
            <a:pPr algn="l">
              <a:buFont typeface="Arial" panose="020B0604020202020204" pitchFamily="34" charset="0"/>
              <a:buChar char="•"/>
            </a:pPr>
            <a:r>
              <a:rPr lang="en-US" b="1" i="0" dirty="0">
                <a:solidFill>
                  <a:srgbClr val="CCCDCE"/>
                </a:solidFill>
                <a:effectLst/>
                <a:latin typeface="Segoe UI" panose="020B0502040204020203" pitchFamily="34" charset="0"/>
              </a:rPr>
              <a:t>Deliver software on demand</a:t>
            </a:r>
          </a:p>
          <a:p>
            <a:pPr algn="l">
              <a:buFont typeface="Arial" panose="020B0604020202020204" pitchFamily="34" charset="0"/>
              <a:buChar char="•"/>
            </a:pPr>
            <a:r>
              <a:rPr lang="en-US" b="0" i="0" dirty="0">
                <a:solidFill>
                  <a:srgbClr val="EAEBEC"/>
                </a:solidFill>
                <a:effectLst/>
                <a:latin typeface="Segoe UI" panose="020B0502040204020203" pitchFamily="34" charset="0"/>
              </a:rPr>
              <a:t>Also known as software as a service (SaaS), on-demand software lets you offer the latest software versions and updates around to customers—anytime they need, anywhere they are.</a:t>
            </a:r>
          </a:p>
          <a:p>
            <a:pPr lvl="0"/>
            <a:endParaRPr lang="en-US" b="0" i="0" dirty="0">
              <a:solidFill>
                <a:srgbClr val="EAEBEC"/>
              </a:solidFill>
              <a:effectLst/>
              <a:latin typeface="Segoe UI" panose="020B0502040204020203" pitchFamily="34" charset="0"/>
            </a:endParaRPr>
          </a:p>
        </p:txBody>
      </p:sp>
    </p:spTree>
    <p:extLst>
      <p:ext uri="{BB962C8B-B14F-4D97-AF65-F5344CB8AC3E}">
        <p14:creationId xmlns:p14="http://schemas.microsoft.com/office/powerpoint/2010/main" val="4108243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CCCDCE"/>
                </a:solidFill>
                <a:effectLst/>
                <a:latin typeface="Segoe UI" panose="020B0502040204020203" pitchFamily="34" charset="0"/>
              </a:rPr>
              <a:t>Speed</a:t>
            </a:r>
          </a:p>
          <a:p>
            <a:pPr lvl="1" algn="l"/>
            <a:r>
              <a:rPr lang="en-US" b="0" i="0" dirty="0">
                <a:solidFill>
                  <a:srgbClr val="EAEBEC"/>
                </a:solidFill>
                <a:effectLst/>
                <a:latin typeface="Segoe UI" panose="020B0502040204020203" pitchFamily="34" charset="0"/>
              </a:rPr>
              <a:t>Most cloud computing services are provided self service and on demand, so even vast amounts of computing resources can be provisioned in minutes, typically with just a few mouse clicks, giving businesses a lot of flexibility and taking the pressure off capacity planning.</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EAEBEC"/>
                </a:solidFill>
                <a:effectLst/>
                <a:latin typeface="Segoe UI" panose="020B0502040204020203" pitchFamily="34" charset="0"/>
              </a:rPr>
              <a:t>Productivity - On-site datacenters typically require a lot of “racking and stacking”—hardware setup, software patching, and other time-consuming IT management chores. Cloud computing removes the need for many of these tasks, so IT teams can spend time on achieving more important business goals.</a:t>
            </a:r>
          </a:p>
          <a:p>
            <a:pPr lvl="1" algn="l"/>
            <a:r>
              <a:rPr lang="en-US" b="0" i="0" dirty="0">
                <a:solidFill>
                  <a:srgbClr val="EAEBEC"/>
                </a:solidFill>
                <a:effectLst/>
                <a:latin typeface="Segoe UI" panose="020B0502040204020203" pitchFamily="34" charset="0"/>
              </a:rPr>
              <a:t>Database example – don’t need to plan on future proofing</a:t>
            </a:r>
          </a:p>
          <a:p>
            <a:pPr lvl="1" algn="l"/>
            <a:r>
              <a:rPr lang="en-US" b="0" i="0" dirty="0">
                <a:solidFill>
                  <a:srgbClr val="EAEBEC"/>
                </a:solidFill>
                <a:effectLst/>
                <a:latin typeface="Segoe UI" panose="020B0502040204020203" pitchFamily="34" charset="0"/>
              </a:rPr>
              <a:t>COVID app I built in a weekend</a:t>
            </a:r>
          </a:p>
          <a:p>
            <a:pPr marL="158750" indent="0" algn="l">
              <a:buNone/>
            </a:pPr>
            <a:endParaRPr lang="en-US" b="1" i="0" dirty="0">
              <a:solidFill>
                <a:srgbClr val="EAEBEC"/>
              </a:solidFill>
              <a:effectLst/>
              <a:latin typeface="Segoe UI" panose="020B0502040204020203" pitchFamily="34" charset="0"/>
            </a:endParaRPr>
          </a:p>
          <a:p>
            <a:pPr algn="l"/>
            <a:r>
              <a:rPr lang="en-US" b="1" i="0" dirty="0">
                <a:solidFill>
                  <a:srgbClr val="EAEBEC"/>
                </a:solidFill>
                <a:effectLst/>
                <a:latin typeface="Segoe UI" panose="020B0502040204020203" pitchFamily="34" charset="0"/>
              </a:rPr>
              <a:t>Cost</a:t>
            </a:r>
          </a:p>
          <a:p>
            <a:pPr lvl="1" algn="l"/>
            <a:r>
              <a:rPr lang="en-US" b="0" i="0" dirty="0">
                <a:solidFill>
                  <a:srgbClr val="EAEBEC"/>
                </a:solidFill>
                <a:effectLst/>
                <a:latin typeface="Segoe UI" panose="020B0502040204020203" pitchFamily="34" charset="0"/>
              </a:rPr>
              <a:t>Cloud computing eliminates the capital expense of buying hardware and software and setting up and running on-site datacenters—the racks of servers, the round-the-clock electricity for power and cooling, and the IT experts for managing the infrastructure. It adds up fast.</a:t>
            </a:r>
          </a:p>
          <a:p>
            <a:pPr algn="l"/>
            <a:r>
              <a:rPr lang="en-US" b="1" i="0" dirty="0">
                <a:solidFill>
                  <a:srgbClr val="CCCDCE"/>
                </a:solidFill>
                <a:effectLst/>
                <a:latin typeface="Segoe UI" panose="020B0502040204020203" pitchFamily="34" charset="0"/>
              </a:rPr>
              <a:t>Performance</a:t>
            </a:r>
          </a:p>
          <a:p>
            <a:pPr lvl="1" algn="l"/>
            <a:r>
              <a:rPr lang="en-US" b="0" i="0" dirty="0">
                <a:solidFill>
                  <a:srgbClr val="EAEBEC"/>
                </a:solidFill>
                <a:effectLst/>
                <a:latin typeface="Segoe UI" panose="020B0502040204020203" pitchFamily="34" charset="0"/>
              </a:rPr>
              <a:t>The biggest cloud computing services run on a worldwide network of secure datacenters, which are regularly upgraded to the latest generation of fast and efficient computing hardware. This offers several benefits over a single corporate datacenter, including reduced network latency for applications and greater economies of scale.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EAEBEC"/>
                </a:solidFill>
                <a:effectLst/>
                <a:latin typeface="Segoe UI" panose="020B0502040204020203" pitchFamily="34" charset="0"/>
              </a:rPr>
              <a:t>Reliability - Cloud computing makes data backup, disaster recovery, and business continuity easier and less expensive because data can be mirrored at multiple redundant sites on the cloud provider’s network.</a:t>
            </a:r>
          </a:p>
          <a:p>
            <a:pPr marL="158750" indent="0">
              <a:buNone/>
            </a:pPr>
            <a:endParaRPr lang="en-US" dirty="0"/>
          </a:p>
          <a:p>
            <a:pPr algn="l"/>
            <a:r>
              <a:rPr lang="en-US" b="1" i="0" dirty="0">
                <a:solidFill>
                  <a:srgbClr val="CCCDCE"/>
                </a:solidFill>
                <a:effectLst/>
                <a:latin typeface="Segoe UI" panose="020B0502040204020203" pitchFamily="34" charset="0"/>
              </a:rPr>
              <a:t>Scale</a:t>
            </a:r>
          </a:p>
          <a:p>
            <a:pPr lvl="1" algn="l"/>
            <a:r>
              <a:rPr lang="en-US" b="0" i="0" dirty="0">
                <a:solidFill>
                  <a:srgbClr val="EAEBEC"/>
                </a:solidFill>
                <a:effectLst/>
                <a:latin typeface="Segoe UI" panose="020B0502040204020203" pitchFamily="34" charset="0"/>
              </a:rPr>
              <a:t>The benefits of cloud computing services include the ability to scale elastically. In cloud speak, that means delivering the right amount of IT resources—for example, more or less computing power, storage, bandwidth—right when they’re needed, and from the right geographic location.</a:t>
            </a:r>
          </a:p>
          <a:p>
            <a:pPr lvl="1" algn="l"/>
            <a:r>
              <a:rPr lang="en-US" b="0" i="0" dirty="0">
                <a:solidFill>
                  <a:srgbClr val="EAEBEC"/>
                </a:solidFill>
                <a:effectLst/>
                <a:latin typeface="Segoe UI" panose="020B0502040204020203" pitchFamily="34" charset="0"/>
              </a:rPr>
              <a:t>Did not need to worry about scaling my COVID app if it had taken off and needed to support more users</a:t>
            </a:r>
          </a:p>
          <a:p>
            <a:pPr algn="l"/>
            <a:r>
              <a:rPr lang="en-US" b="1" i="0" dirty="0">
                <a:solidFill>
                  <a:srgbClr val="CCCDCE"/>
                </a:solidFill>
                <a:effectLst/>
                <a:latin typeface="Segoe UI" panose="020B0502040204020203" pitchFamily="34" charset="0"/>
              </a:rPr>
              <a:t>Security</a:t>
            </a:r>
          </a:p>
          <a:p>
            <a:pPr lvl="1" algn="l"/>
            <a:r>
              <a:rPr lang="en-US" b="0" i="0" dirty="0">
                <a:solidFill>
                  <a:srgbClr val="EAEBEC"/>
                </a:solidFill>
                <a:effectLst/>
                <a:latin typeface="Segoe UI" panose="020B0502040204020203" pitchFamily="34" charset="0"/>
              </a:rPr>
              <a:t>Many cloud providers offer a broad set of policies, technologies, and controls that strengthen your security overall, helping protect your data, apps, and infrastructure from potential threats.</a:t>
            </a:r>
          </a:p>
          <a:p>
            <a:endParaRPr lang="en-US" dirty="0"/>
          </a:p>
        </p:txBody>
      </p:sp>
    </p:spTree>
    <p:extLst>
      <p:ext uri="{BB962C8B-B14F-4D97-AF65-F5344CB8AC3E}">
        <p14:creationId xmlns:p14="http://schemas.microsoft.com/office/powerpoint/2010/main" val="3327640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from on-premise servers to Cloud data centers is usually an easy process for your organization. Though this is the case, moving to another Cloud supplier or back to an on-premise server is not as easy. This process can actually get quite expensive and the terms can often favor the Cloud supplier. Before deciding to enter into a contract with a supplier, make sure to ask the question and understand the process for moving workloads out of the Cloud supplier data center. It is critical to cover the timelines, fines, and process.</a:t>
            </a:r>
          </a:p>
        </p:txBody>
      </p:sp>
    </p:spTree>
    <p:extLst>
      <p:ext uri="{BB962C8B-B14F-4D97-AF65-F5344CB8AC3E}">
        <p14:creationId xmlns:p14="http://schemas.microsoft.com/office/powerpoint/2010/main" val="2224432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31310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F8F9FA"/>
              </a:solidFill>
              <a:effectLst/>
              <a:latin typeface="Segoe UI" panose="020B0502040204020203" pitchFamily="34" charset="0"/>
            </a:endParaRPr>
          </a:p>
          <a:p>
            <a:pPr algn="l">
              <a:buFont typeface="Arial" panose="020B0604020202020204" pitchFamily="34" charset="0"/>
              <a:buChar char="•"/>
            </a:pPr>
            <a:r>
              <a:rPr lang="en-US" b="0" i="0" dirty="0">
                <a:solidFill>
                  <a:srgbClr val="F8F9FA"/>
                </a:solidFill>
                <a:effectLst/>
                <a:latin typeface="Segoe UI" panose="020B0502040204020203" pitchFamily="34" charset="0"/>
              </a:rPr>
              <a:t>Most cloud computing services fall into three broad categories: infrastructure as a service (IaaS), platform as a service (PaaS),, and software as a service (SaaS). These are sometimes called the cloud computing "stack" because they build on top of one another. Knowing what they are and how they’re different makes it easier to accomplish your business goals.</a:t>
            </a:r>
          </a:p>
          <a:p>
            <a:pPr algn="l">
              <a:buFont typeface="Arial" panose="020B0604020202020204" pitchFamily="34" charset="0"/>
              <a:buChar char="•"/>
            </a:pPr>
            <a:r>
              <a:rPr lang="en-US" b="1" i="0" dirty="0">
                <a:solidFill>
                  <a:srgbClr val="CCCDCE"/>
                </a:solidFill>
                <a:effectLst/>
                <a:latin typeface="Segoe UI" panose="020B0502040204020203" pitchFamily="34" charset="0"/>
              </a:rPr>
              <a:t>Software as a service (SaaS)</a:t>
            </a:r>
          </a:p>
          <a:p>
            <a:pPr lvl="1" algn="l">
              <a:buFont typeface="Arial" panose="020B0604020202020204" pitchFamily="34" charset="0"/>
              <a:buChar char="•"/>
            </a:pPr>
            <a:r>
              <a:rPr lang="en-US" b="0" i="0" dirty="0">
                <a:solidFill>
                  <a:srgbClr val="EAEBEC"/>
                </a:solidFill>
                <a:effectLst/>
                <a:latin typeface="Segoe UI" panose="020B0502040204020203" pitchFamily="34" charset="0"/>
              </a:rPr>
              <a:t>Software as a service is a method for delivering software applications over the Internet, on demand and typically on a subscription basis. With SaaS, cloud providers host and manage the software application and underlying infrastructure, and handle any maintenance, like software upgrades and security patching. Users connect to the application over the Internet, usually with a web browser on their phone, tablet, or PC. This saves IT time from needing to maintain software on all employee’s computers. Allows developers to focus on development and not maintaining the software they are using. </a:t>
            </a:r>
          </a:p>
          <a:p>
            <a:pPr algn="l">
              <a:buFont typeface="Arial" panose="020B0604020202020204" pitchFamily="34" charset="0"/>
              <a:buChar char="•"/>
            </a:pPr>
            <a:r>
              <a:rPr lang="en-US" b="1" i="0" dirty="0">
                <a:solidFill>
                  <a:srgbClr val="CCCDCE"/>
                </a:solidFill>
                <a:effectLst/>
                <a:latin typeface="Segoe UI" panose="020B0502040204020203" pitchFamily="34" charset="0"/>
              </a:rPr>
              <a:t>Platform as a service (PaaS)</a:t>
            </a:r>
          </a:p>
          <a:p>
            <a:pPr lvl="1" algn="l">
              <a:buFont typeface="Arial" panose="020B0604020202020204" pitchFamily="34" charset="0"/>
              <a:buChar char="•"/>
            </a:pPr>
            <a:r>
              <a:rPr lang="en-US" b="0" i="0" dirty="0">
                <a:solidFill>
                  <a:srgbClr val="EAEBEC"/>
                </a:solidFill>
                <a:effectLst/>
                <a:latin typeface="Segoe UI" panose="020B0502040204020203" pitchFamily="34" charset="0"/>
              </a:rPr>
              <a:t>Platform as a service refers to cloud computing services that supply an on-demand environment for developing, testing, delivering, and managing software applications. PaaS is designed to make it easier for developers to quickly create web or mobile apps, without worrying about setting up or managing the underlying infrastructure of servers, storage, network, and databases needed for development. PaaS is often the most cost-effective and time-effective way for a developer to create a unique application. PaaS allows the developer to focus on the creative side of app development, as opposed to menial tasks such as managing software updates or security patches.</a:t>
            </a:r>
          </a:p>
          <a:p>
            <a:pPr algn="l">
              <a:buFont typeface="Arial" panose="020B0604020202020204" pitchFamily="34" charset="0"/>
              <a:buChar char="•"/>
            </a:pPr>
            <a:r>
              <a:rPr lang="en-US" b="1" i="0" dirty="0">
                <a:solidFill>
                  <a:srgbClr val="CCCDCE"/>
                </a:solidFill>
                <a:effectLst/>
                <a:latin typeface="Segoe UI" panose="020B0502040204020203" pitchFamily="34" charset="0"/>
              </a:rPr>
              <a:t>Infrastructure as a service (IaaS)</a:t>
            </a:r>
          </a:p>
          <a:p>
            <a:pPr lvl="1" algn="l">
              <a:buFont typeface="Arial" panose="020B0604020202020204" pitchFamily="34" charset="0"/>
              <a:buChar char="•"/>
            </a:pPr>
            <a:r>
              <a:rPr lang="en-US" b="0" i="0" dirty="0">
                <a:solidFill>
                  <a:srgbClr val="EAEBEC"/>
                </a:solidFill>
                <a:effectLst/>
                <a:latin typeface="Segoe UI" panose="020B0502040204020203" pitchFamily="34" charset="0"/>
              </a:rPr>
              <a:t>The most basic category of cloud computing services. With IaaS, you rent IT infrastructure—servers and virtual machines (VMs), storage, networks, operating systems—from a cloud provider on a pay-as-you-go basis.</a:t>
            </a:r>
          </a:p>
          <a:p>
            <a:pPr marL="158750" indent="0">
              <a:buNone/>
            </a:pPr>
            <a:endParaRPr lang="en-US" dirty="0"/>
          </a:p>
        </p:txBody>
      </p:sp>
    </p:spTree>
    <p:extLst>
      <p:ext uri="{BB962C8B-B14F-4D97-AF65-F5344CB8AC3E}">
        <p14:creationId xmlns:p14="http://schemas.microsoft.com/office/powerpoint/2010/main" val="2135432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Leading cloud platform</a:t>
            </a:r>
          </a:p>
          <a:p>
            <a:r>
              <a:rPr lang="en-US" dirty="0"/>
              <a:t>Tons of functionality including leading edge technologies like machine learning and artificial intelligence</a:t>
            </a:r>
          </a:p>
          <a:p>
            <a:r>
              <a:rPr lang="en-US" dirty="0"/>
              <a:t>Offers the widest variety of databases amongst the cloud platform companies for example</a:t>
            </a:r>
          </a:p>
          <a:p>
            <a:pPr lvl="1"/>
            <a:endParaRPr lang="en-US" dirty="0"/>
          </a:p>
          <a:p>
            <a:r>
              <a:rPr lang="en-US" dirty="0"/>
              <a:t>AWS dominates the market with 41.5 percent global market share while its closest competitors—Microsoft, Google, and IBM—together account for 35 percent of the total market. This equates to millions of active monthly users</a:t>
            </a:r>
          </a:p>
          <a:p>
            <a:endParaRPr lang="en-US" dirty="0"/>
          </a:p>
          <a:p>
            <a:r>
              <a:rPr lang="en-US" dirty="0">
                <a:latin typeface="+mj-lt"/>
              </a:rPr>
              <a:t>Secure – some stats to read off – the </a:t>
            </a:r>
            <a:r>
              <a:rPr lang="en-US" dirty="0" err="1">
                <a:latin typeface="+mj-lt"/>
              </a:rPr>
              <a:t>aws</a:t>
            </a:r>
            <a:r>
              <a:rPr lang="en-US" dirty="0">
                <a:latin typeface="+mj-lt"/>
              </a:rPr>
              <a:t> </a:t>
            </a:r>
            <a:r>
              <a:rPr lang="en-US" b="0" i="0" dirty="0">
                <a:solidFill>
                  <a:srgbClr val="FFFFFF"/>
                </a:solidFill>
                <a:effectLst/>
                <a:latin typeface="+mj-lt"/>
              </a:rPr>
              <a:t>infrastructure is built to satisfy the security requirements for the military, global banks, and other high-sensitivity organizations. This is backed by a deep set of cloud security tools, with 230 security, compliance, and governance services and features. AWS supports 90 security standards and compliance certifications, and all 117 AWS services that store customer data offer the ability to encrypt that data.</a:t>
            </a:r>
            <a:endParaRPr lang="en-US" dirty="0">
              <a:latin typeface="+mj-lt"/>
            </a:endParaRPr>
          </a:p>
          <a:p>
            <a:endParaRPr lang="en-US" dirty="0"/>
          </a:p>
          <a:p>
            <a:r>
              <a:rPr lang="en-US" dirty="0"/>
              <a:t>Pay model is useful when starting small and is cheaper as you expand because replacing physical computers would be more expensive</a:t>
            </a:r>
          </a:p>
          <a:p>
            <a:endParaRPr lang="en-US" dirty="0"/>
          </a:p>
          <a:p>
            <a:r>
              <a:rPr lang="en-US" dirty="0"/>
              <a:t>Over 200 products: https://aws.amazon.com/products/</a:t>
            </a:r>
          </a:p>
        </p:txBody>
      </p:sp>
    </p:spTree>
    <p:extLst>
      <p:ext uri="{BB962C8B-B14F-4D97-AF65-F5344CB8AC3E}">
        <p14:creationId xmlns:p14="http://schemas.microsoft.com/office/powerpoint/2010/main" val="2638372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F8F9FA"/>
                </a:solidFill>
                <a:effectLst/>
                <a:latin typeface="Segoe UI" panose="020B0502040204020203" pitchFamily="34" charset="0"/>
              </a:rPr>
              <a:t>Log in to developer console: https://console.aws.amazon.com/console/home?nc2=h_ct&amp;src=header-signin&amp;region=us-east-1</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i="0" dirty="0">
              <a:solidFill>
                <a:srgbClr val="F8F9FA"/>
              </a:solidFill>
              <a:effectLst/>
              <a:latin typeface="Segoe UI" panose="020B0502040204020203"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F8F9FA"/>
                </a:solidFill>
                <a:effectLst/>
                <a:latin typeface="Segoe UI" panose="020B0502040204020203" pitchFamily="34" charset="0"/>
              </a:rPr>
              <a:t>Show tutorials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F8F9FA"/>
                </a:solidFill>
                <a:effectLst/>
                <a:latin typeface="Segoe UI" panose="020B0502040204020203" pitchFamily="34" charset="0"/>
              </a:rPr>
              <a:t>Show billing reports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F8F9FA"/>
                </a:solidFill>
                <a:effectLst/>
                <a:latin typeface="Segoe UI" panose="020B0502040204020203" pitchFamily="34" charset="0"/>
              </a:rPr>
              <a:t>Show security management</a:t>
            </a:r>
          </a:p>
          <a:p>
            <a:endParaRPr lang="en-US" dirty="0"/>
          </a:p>
        </p:txBody>
      </p:sp>
    </p:spTree>
    <p:extLst>
      <p:ext uri="{BB962C8B-B14F-4D97-AF65-F5344CB8AC3E}">
        <p14:creationId xmlns:p14="http://schemas.microsoft.com/office/powerpoint/2010/main" val="1387698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42132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0424C49-F0C4-4B64-9D34-6A2EE195CBF9}"/>
              </a:ext>
            </a:extLst>
          </p:cNvPr>
          <p:cNvSpPr>
            <a:spLocks noGrp="1"/>
          </p:cNvSpPr>
          <p:nvPr>
            <p:ph type="body" idx="1"/>
          </p:nvPr>
        </p:nvSpPr>
        <p:spPr/>
        <p:txBody>
          <a:bodyPr/>
          <a:lstStyle/>
          <a:p>
            <a:pPr marL="457200" indent="-298450"/>
            <a:endParaRPr lang="en-US" dirty="0"/>
          </a:p>
        </p:txBody>
      </p:sp>
    </p:spTree>
    <p:extLst>
      <p:ext uri="{BB962C8B-B14F-4D97-AF65-F5344CB8AC3E}">
        <p14:creationId xmlns:p14="http://schemas.microsoft.com/office/powerpoint/2010/main" val="22349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dirty="0">
                <a:latin typeface="+mj-lt"/>
              </a:rPr>
              <a:t>Web Apps</a:t>
            </a:r>
          </a:p>
          <a:p>
            <a:pPr marL="615950" lvl="1" indent="0">
              <a:buNone/>
            </a:pPr>
            <a:r>
              <a:rPr lang="en-US" dirty="0">
                <a:latin typeface="+mj-lt"/>
              </a:rPr>
              <a:t>Pros</a:t>
            </a:r>
          </a:p>
          <a:p>
            <a:pPr marL="914400" lvl="1" indent="-298450"/>
            <a:r>
              <a:rPr lang="en-US" dirty="0">
                <a:latin typeface="+mj-lt"/>
              </a:rPr>
              <a:t>One can dramatically lower costs with the help of Web based applications due to reduced support and maintenance, lower requirements on the end user system and simplified architecture. </a:t>
            </a:r>
          </a:p>
          <a:p>
            <a:pPr marL="914400" lvl="1" indent="-298450"/>
            <a:r>
              <a:rPr lang="en-US" dirty="0">
                <a:latin typeface="+mj-lt"/>
              </a:rPr>
              <a:t>Web application development systems need only be installed on the server placing minimal requirements on the end user workstation. Maintaining and updating the system is much simpler, </a:t>
            </a:r>
            <a:r>
              <a:rPr lang="en-US" dirty="0" err="1">
                <a:latin typeface="+mj-lt"/>
              </a:rPr>
              <a:t>ny</a:t>
            </a:r>
            <a:r>
              <a:rPr lang="en-US" dirty="0">
                <a:latin typeface="+mj-lt"/>
              </a:rPr>
              <a:t> client updates can be deployed via the web server with ease.</a:t>
            </a:r>
          </a:p>
          <a:p>
            <a:pPr marL="914400" lvl="1" indent="-298450"/>
            <a:r>
              <a:rPr lang="en-US" dirty="0">
                <a:latin typeface="+mj-lt"/>
              </a:rPr>
              <a:t>Most web based applications are far more compatible across platforms than traditional installed software. Typically, the minimum requirement would be a web browser of which there are many.</a:t>
            </a:r>
          </a:p>
          <a:p>
            <a:pPr marL="615950" lvl="1" indent="0">
              <a:buNone/>
            </a:pPr>
            <a:r>
              <a:rPr lang="en-US" dirty="0">
                <a:latin typeface="+mj-lt"/>
              </a:rPr>
              <a:t>Cons</a:t>
            </a:r>
          </a:p>
          <a:p>
            <a:pPr marL="914400" lvl="1" indent="-298450"/>
            <a:r>
              <a:rPr lang="en-US" dirty="0">
                <a:latin typeface="+mj-lt"/>
              </a:rPr>
              <a:t>Requires a network connection</a:t>
            </a:r>
          </a:p>
          <a:p>
            <a:pPr marL="914400" lvl="1" indent="-298450"/>
            <a:r>
              <a:rPr lang="en-US" dirty="0">
                <a:latin typeface="+mj-lt"/>
              </a:rPr>
              <a:t>Harder to find, not on an app store</a:t>
            </a:r>
          </a:p>
          <a:p>
            <a:pPr marL="914400" lvl="1" indent="-298450"/>
            <a:endParaRPr lang="en-US" dirty="0">
              <a:latin typeface="+mj-lt"/>
            </a:endParaRPr>
          </a:p>
          <a:p>
            <a:pPr marL="615950" lvl="1" indent="0">
              <a:buNone/>
            </a:pPr>
            <a:r>
              <a:rPr lang="en-US" dirty="0">
                <a:latin typeface="+mj-lt"/>
              </a:rPr>
              <a:t>Native Apps</a:t>
            </a:r>
          </a:p>
          <a:p>
            <a:pPr marL="615950" lvl="1" indent="0">
              <a:buNone/>
            </a:pPr>
            <a:r>
              <a:rPr lang="en-US" dirty="0">
                <a:latin typeface="+mj-lt"/>
              </a:rPr>
              <a:t>Pros</a:t>
            </a:r>
          </a:p>
          <a:p>
            <a:pPr marL="914400" lvl="1" indent="-298450"/>
            <a:r>
              <a:rPr lang="en-US" dirty="0">
                <a:latin typeface="+mj-lt"/>
              </a:rPr>
              <a:t>Very fast and efficient because the specific hardware/operating system were known when designing	</a:t>
            </a:r>
          </a:p>
          <a:p>
            <a:pPr marL="615950" lvl="1" indent="0">
              <a:buNone/>
            </a:pPr>
            <a:r>
              <a:rPr lang="en-US" dirty="0">
                <a:latin typeface="+mj-lt"/>
              </a:rPr>
              <a:t>Cons</a:t>
            </a:r>
          </a:p>
          <a:p>
            <a:pPr marL="914400" lvl="1" indent="-298450"/>
            <a:r>
              <a:rPr lang="en-US" dirty="0">
                <a:latin typeface="+mj-lt"/>
              </a:rPr>
              <a:t>Very costly</a:t>
            </a:r>
          </a:p>
          <a:p>
            <a:pPr marL="914400" lvl="1" indent="-298450"/>
            <a:r>
              <a:rPr lang="en-US" dirty="0">
                <a:latin typeface="+mj-lt"/>
              </a:rPr>
              <a:t>Long development time</a:t>
            </a:r>
          </a:p>
          <a:p>
            <a:pPr marL="914400" lvl="1" indent="-298450"/>
            <a:endParaRPr lang="en-US" dirty="0">
              <a:latin typeface="+mj-lt"/>
            </a:endParaRPr>
          </a:p>
        </p:txBody>
      </p:sp>
    </p:spTree>
    <p:extLst>
      <p:ext uri="{BB962C8B-B14F-4D97-AF65-F5344CB8AC3E}">
        <p14:creationId xmlns:p14="http://schemas.microsoft.com/office/powerpoint/2010/main" val="342815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325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mn-lt"/>
            </a:endParaRPr>
          </a:p>
        </p:txBody>
      </p:sp>
    </p:spTree>
    <p:extLst>
      <p:ext uri="{BB962C8B-B14F-4D97-AF65-F5344CB8AC3E}">
        <p14:creationId xmlns:p14="http://schemas.microsoft.com/office/powerpoint/2010/main" val="2714022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4500"/>
            </a:lvl1pPr>
          </a:lstStyle>
          <a:p>
            <a:r>
              <a:rPr lang="en-US"/>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48A87A34-81AB-432B-8DAE-1953F412C126}" type="datetimeFigureOut">
              <a:rPr lang="en-US" smtClean="0"/>
              <a:t>5/9/23</a:t>
            </a:fld>
            <a:endParaRPr lang="en-US" dirty="0"/>
          </a:p>
        </p:txBody>
      </p:sp>
      <p:sp>
        <p:nvSpPr>
          <p:cNvPr id="5" name="Footer Placeholder 4"/>
          <p:cNvSpPr>
            <a:spLocks noGrp="1"/>
          </p:cNvSpPr>
          <p:nvPr>
            <p:ph type="ftr" sz="quarter" idx="11"/>
          </p:nvPr>
        </p:nvSpPr>
        <p:spPr>
          <a:xfrm>
            <a:off x="1028700" y="3242884"/>
            <a:ext cx="4800600" cy="273844"/>
          </a:xfrm>
        </p:spPr>
        <p:txBody>
          <a:bodyPr/>
          <a:lstStyle/>
          <a:p>
            <a:endParaRPr lang="en-US" dirty="0"/>
          </a:p>
        </p:txBody>
      </p:sp>
      <p:sp>
        <p:nvSpPr>
          <p:cNvPr id="6" name="Slide Number Placeholder 5"/>
          <p:cNvSpPr>
            <a:spLocks noGrp="1"/>
          </p:cNvSpPr>
          <p:nvPr>
            <p:ph type="sldNum" sz="quarter" idx="12"/>
          </p:nvPr>
        </p:nvSpPr>
        <p:spPr>
          <a:xfrm>
            <a:off x="6057900" y="1073150"/>
            <a:ext cx="2057400" cy="273844"/>
          </a:xfrm>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44357921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3" y="3523021"/>
            <a:ext cx="8116526" cy="614516"/>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9289221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850"/>
            <a:ext cx="7597887" cy="74930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48A87A34-81AB-432B-8DAE-1953F412C126}" type="datetimeFigureOut">
              <a:rPr lang="en-US" smtClean="0"/>
              <a:pPr/>
              <a:t>5/9/23</a:t>
            </a:fld>
            <a:endParaRPr lang="en-US" dirty="0"/>
          </a:p>
        </p:txBody>
      </p:sp>
      <p:sp>
        <p:nvSpPr>
          <p:cNvPr id="6" name="Footer Placeholder 5"/>
          <p:cNvSpPr>
            <a:spLocks noGrp="1"/>
          </p:cNvSpPr>
          <p:nvPr>
            <p:ph type="ftr" sz="quarter" idx="11"/>
          </p:nvPr>
        </p:nvSpPr>
        <p:spPr>
          <a:xfrm>
            <a:off x="514350" y="284956"/>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80124234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0"/>
            <a:ext cx="7613650" cy="1953371"/>
          </a:xfrm>
        </p:spPr>
        <p:txBody>
          <a:bodyPr anchor="ctr"/>
          <a:lstStyle>
            <a:lvl1pPr algn="l">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768351" y="2969897"/>
            <a:ext cx="7613650" cy="509903"/>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48A87A34-81AB-432B-8DAE-1953F412C126}" type="datetimeFigureOut">
              <a:rPr lang="en-US" smtClean="0"/>
              <a:pPr/>
              <a:t>5/9/23</a:t>
            </a:fld>
            <a:endParaRPr lang="en-US" dirty="0"/>
          </a:p>
        </p:txBody>
      </p:sp>
      <p:sp>
        <p:nvSpPr>
          <p:cNvPr id="6" name="Footer Placeholder 5"/>
          <p:cNvSpPr>
            <a:spLocks noGrp="1"/>
          </p:cNvSpPr>
          <p:nvPr>
            <p:ph type="ftr" sz="quarter" idx="11"/>
          </p:nvPr>
        </p:nvSpPr>
        <p:spPr>
          <a:xfrm>
            <a:off x="514350" y="284956"/>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dirty="0"/>
          </a:p>
        </p:txBody>
      </p:sp>
      <p:sp>
        <p:nvSpPr>
          <p:cNvPr id="9" name="TextBox 8"/>
          <p:cNvSpPr txBox="1"/>
          <p:nvPr/>
        </p:nvSpPr>
        <p:spPr>
          <a:xfrm>
            <a:off x="357188" y="70008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54699598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6"/>
            <a:ext cx="7609640" cy="1883876"/>
          </a:xfrm>
        </p:spPr>
        <p:txBody>
          <a:bodyPr anchor="b"/>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48A87A34-81AB-432B-8DAE-1953F412C126}" type="datetimeFigureOut">
              <a:rPr lang="en-US" smtClean="0"/>
              <a:pPr/>
              <a:t>5/9/23</a:t>
            </a:fld>
            <a:endParaRPr lang="en-US" dirty="0"/>
          </a:p>
        </p:txBody>
      </p:sp>
      <p:sp>
        <p:nvSpPr>
          <p:cNvPr id="6" name="Footer Placeholder 5"/>
          <p:cNvSpPr>
            <a:spLocks noGrp="1"/>
          </p:cNvSpPr>
          <p:nvPr>
            <p:ph type="ftr" sz="quarter" idx="11"/>
          </p:nvPr>
        </p:nvSpPr>
        <p:spPr>
          <a:xfrm>
            <a:off x="514350" y="284163"/>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75975742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571500"/>
            <a:ext cx="6457949" cy="9779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65939653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1" y="571500"/>
            <a:ext cx="6457949" cy="9715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6463" y="3143250"/>
            <a:ext cx="2588687"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6463"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6463" y="3655323"/>
            <a:ext cx="2588687"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280698" y="3143250"/>
            <a:ext cx="2586701"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6037299" y="3143250"/>
            <a:ext cx="2592352"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37391"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6037299" y="3655321"/>
            <a:ext cx="2589334"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28047550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38546211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68350" y="558800"/>
            <a:ext cx="6153151" cy="2927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860839" y="284956"/>
            <a:ext cx="2183130" cy="273844"/>
          </a:xfrm>
        </p:spPr>
        <p:txBody>
          <a:bodyPr/>
          <a:lstStyle>
            <a:lvl1pPr algn="r">
              <a:defRPr/>
            </a:lvl1pPr>
          </a:lstStyle>
          <a:p>
            <a:fld id="{48A87A34-81AB-432B-8DAE-1953F412C126}" type="datetimeFigureOut">
              <a:rPr lang="en-US" smtClean="0"/>
              <a:pPr/>
              <a:t>5/9/23</a:t>
            </a:fld>
            <a:endParaRPr lang="en-US" dirty="0"/>
          </a:p>
        </p:txBody>
      </p:sp>
      <p:sp>
        <p:nvSpPr>
          <p:cNvPr id="5" name="Footer Placeholder 4"/>
          <p:cNvSpPr>
            <a:spLocks noGrp="1"/>
          </p:cNvSpPr>
          <p:nvPr>
            <p:ph type="ftr" sz="quarter" idx="11"/>
          </p:nvPr>
        </p:nvSpPr>
        <p:spPr>
          <a:xfrm>
            <a:off x="514350" y="285750"/>
            <a:ext cx="5243619" cy="273844"/>
          </a:xfrm>
        </p:spPr>
        <p:txBody>
          <a:bodyPr/>
          <a:lstStyle/>
          <a:p>
            <a:endParaRPr lang="en-US" dirty="0"/>
          </a:p>
        </p:txBody>
      </p:sp>
      <p:sp>
        <p:nvSpPr>
          <p:cNvPr id="6" name="Slide Number Placeholder 5"/>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92958742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77799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dirty="0"/>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1856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6140198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85901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3053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1" y="565150"/>
            <a:ext cx="8115299" cy="2101451"/>
          </a:xfrm>
        </p:spPr>
        <p:txBody>
          <a:bodyPr anchor="b">
            <a:normAutofit/>
          </a:bodyPr>
          <a:lstStyle>
            <a:lvl1pPr algn="r">
              <a:defRPr sz="3000"/>
            </a:lvl1pPr>
          </a:lstStyle>
          <a:p>
            <a:r>
              <a:rPr lang="en-US"/>
              <a:t>Click to edit Master title style</a:t>
            </a:r>
            <a:endParaRPr lang="en-US" dirty="0"/>
          </a:p>
        </p:txBody>
      </p:sp>
      <p:sp>
        <p:nvSpPr>
          <p:cNvPr id="3" name="Text Placeholder 2"/>
          <p:cNvSpPr>
            <a:spLocks noGrp="1"/>
          </p:cNvSpPr>
          <p:nvPr>
            <p:ph type="body" idx="1"/>
          </p:nvPr>
        </p:nvSpPr>
        <p:spPr>
          <a:xfrm>
            <a:off x="768350" y="2731294"/>
            <a:ext cx="7867650" cy="716756"/>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860839" y="285750"/>
            <a:ext cx="2183130" cy="273844"/>
          </a:xfrm>
        </p:spPr>
        <p:txBody>
          <a:bodyPr/>
          <a:lstStyle>
            <a:lvl1pPr algn="r">
              <a:defRPr/>
            </a:lvl1pPr>
          </a:lstStyle>
          <a:p>
            <a:fld id="{48A87A34-81AB-432B-8DAE-1953F412C126}" type="datetimeFigureOut">
              <a:rPr lang="en-US" smtClean="0"/>
              <a:pPr/>
              <a:t>5/9/23</a:t>
            </a:fld>
            <a:endParaRPr lang="en-US" dirty="0"/>
          </a:p>
        </p:txBody>
      </p:sp>
      <p:sp>
        <p:nvSpPr>
          <p:cNvPr id="5" name="Footer Placeholder 4"/>
          <p:cNvSpPr>
            <a:spLocks noGrp="1"/>
          </p:cNvSpPr>
          <p:nvPr>
            <p:ph type="ftr" sz="quarter" idx="11"/>
          </p:nvPr>
        </p:nvSpPr>
        <p:spPr>
          <a:xfrm>
            <a:off x="514350" y="285751"/>
            <a:ext cx="5243619" cy="273049"/>
          </a:xfrm>
        </p:spPr>
        <p:txBody>
          <a:bodyPr/>
          <a:lstStyle/>
          <a:p>
            <a:endParaRPr lang="en-US" dirty="0"/>
          </a:p>
        </p:txBody>
      </p:sp>
      <p:sp>
        <p:nvSpPr>
          <p:cNvPr id="6" name="Slide Number Placeholder 5"/>
          <p:cNvSpPr>
            <a:spLocks noGrp="1"/>
          </p:cNvSpPr>
          <p:nvPr>
            <p:ph type="sldNum" sz="quarter" idx="12"/>
          </p:nvPr>
        </p:nvSpPr>
        <p:spPr>
          <a:xfrm>
            <a:off x="8146839" y="285750"/>
            <a:ext cx="482811" cy="273844"/>
          </a:xfrm>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75244878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18623355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5807" y="1637852"/>
            <a:ext cx="3809993"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349500"/>
            <a:ext cx="3983831"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49500"/>
            <a:ext cx="4000500"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54760166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56447424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8600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59236915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95928" y="563431"/>
            <a:ext cx="2733722" cy="410058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62705114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6520" y="4767263"/>
            <a:ext cx="218313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5/9/23</a:t>
            </a:fld>
            <a:endParaRPr lang="en-US" dirty="0"/>
          </a:p>
        </p:txBody>
      </p:sp>
      <p:sp>
        <p:nvSpPr>
          <p:cNvPr id="5" name="Footer Placeholder 4"/>
          <p:cNvSpPr>
            <a:spLocks noGrp="1"/>
          </p:cNvSpPr>
          <p:nvPr>
            <p:ph type="ftr" sz="quarter" idx="3"/>
          </p:nvPr>
        </p:nvSpPr>
        <p:spPr>
          <a:xfrm>
            <a:off x="514350" y="4766884"/>
            <a:ext cx="5829300"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285750"/>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891718495"/>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Lst>
  <p:hf hdr="0" ftr="0" dt="0"/>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5.jpeg"/><Relationship Id="rId7" Type="http://schemas.openxmlformats.org/officeDocument/2006/relationships/diagramColors" Target="../diagrams/colors8.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2.jpeg"/><Relationship Id="rId7" Type="http://schemas.openxmlformats.org/officeDocument/2006/relationships/diagramColors" Target="../diagrams/colors9.xm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6.png"/><Relationship Id="rId7" Type="http://schemas.openxmlformats.org/officeDocument/2006/relationships/diagramColors" Target="../diagrams/colors10.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png"/><Relationship Id="rId7" Type="http://schemas.openxmlformats.org/officeDocument/2006/relationships/diagramQuickStyle" Target="../diagrams/quickStyle11.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2.png"/><Relationship Id="rId9" Type="http://schemas.microsoft.com/office/2007/relationships/diagramDrawing" Target="../diagrams/drawing11.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1.png"/><Relationship Id="rId7" Type="http://schemas.openxmlformats.org/officeDocument/2006/relationships/diagramQuickStyle" Target="../diagrams/quickStyle15.xml"/><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png"/><Relationship Id="rId9" Type="http://schemas.microsoft.com/office/2007/relationships/diagramDrawing" Target="../diagrams/drawing15.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1.png"/><Relationship Id="rId7" Type="http://schemas.openxmlformats.org/officeDocument/2006/relationships/diagramQuickStyle" Target="../diagrams/quickStyle16.xm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2.png"/><Relationship Id="rId9" Type="http://schemas.microsoft.com/office/2007/relationships/diagramDrawing" Target="../diagrams/drawing1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android.com/desig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png"/><Relationship Id="rId7" Type="http://schemas.openxmlformats.org/officeDocument/2006/relationships/diagramColors" Target="../diagrams/colors18.xml"/><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hyperlink" Target="https://media.stellantisnorthamerica.com/newsrelease.do?id=17719&amp;mid=" TargetMode="External"/><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1.png"/><Relationship Id="rId7" Type="http://schemas.openxmlformats.org/officeDocument/2006/relationships/diagramQuickStyle" Target="../diagrams/quickStyle23.xml"/><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2.png"/><Relationship Id="rId9" Type="http://schemas.microsoft.com/office/2007/relationships/diagramDrawing" Target="../diagrams/drawing2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png"/><Relationship Id="rId7" Type="http://schemas.openxmlformats.org/officeDocument/2006/relationships/diagramLayout" Target="../diagrams/layout6.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Data" Target="../diagrams/data6.xml"/><Relationship Id="rId5" Type="http://schemas.openxmlformats.org/officeDocument/2006/relationships/image" Target="../media/image11.png"/><Relationship Id="rId10" Type="http://schemas.microsoft.com/office/2007/relationships/diagramDrawing" Target="../diagrams/drawing6.xml"/><Relationship Id="rId4" Type="http://schemas.openxmlformats.org/officeDocument/2006/relationships/image" Target="../media/image2.png"/><Relationship Id="rId9" Type="http://schemas.openxmlformats.org/officeDocument/2006/relationships/diagramColors" Target="../diagrams/colors6.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3732021" y="723900"/>
            <a:ext cx="4628207" cy="3247230"/>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4100" dirty="0"/>
              <a:t>Mobile Development</a:t>
            </a:r>
          </a:p>
        </p:txBody>
      </p:sp>
      <p:sp>
        <p:nvSpPr>
          <p:cNvPr id="61" name="Google Shape;61;p13"/>
          <p:cNvSpPr txBox="1">
            <a:spLocks noGrp="1"/>
          </p:cNvSpPr>
          <p:nvPr>
            <p:ph type="subTitle" idx="1"/>
          </p:nvPr>
        </p:nvSpPr>
        <p:spPr>
          <a:xfrm>
            <a:off x="723900" y="723900"/>
            <a:ext cx="2525520" cy="3247230"/>
          </a:xfrm>
          <a:prstGeom prst="rect">
            <a:avLst/>
          </a:prstGeom>
        </p:spPr>
        <p:txBody>
          <a:bodyPr spcFirstLastPara="1" lIns="91425" tIns="91425" rIns="91425" bIns="91425" anchor="ctr" anchorCtr="0">
            <a:normAutofit/>
          </a:bodyPr>
          <a:lstStyle/>
          <a:p>
            <a:pPr marL="0" lvl="0" indent="0" algn="r" rtl="0">
              <a:spcBef>
                <a:spcPts val="0"/>
              </a:spcBef>
              <a:spcAft>
                <a:spcPts val="600"/>
              </a:spcAft>
              <a:buNone/>
            </a:pPr>
            <a:r>
              <a:rPr lang="en-US" dirty="0"/>
              <a:t>David Stern</a:t>
            </a:r>
          </a:p>
        </p:txBody>
      </p:sp>
      <p:sp>
        <p:nvSpPr>
          <p:cNvPr id="62" name="Google Shape;62;p13"/>
          <p:cNvSpPr txBox="1">
            <a:spLocks noGrp="1"/>
          </p:cNvSpPr>
          <p:nvPr>
            <p:ph type="sldNum" sz="quarter" idx="12"/>
          </p:nvPr>
        </p:nvSpPr>
        <p:spPr>
          <a:xfrm>
            <a:off x="6302828" y="356853"/>
            <a:ext cx="2057400" cy="273844"/>
          </a:xfrm>
          <a:prstGeom prst="rect">
            <a:avLst/>
          </a:prstGeom>
        </p:spPr>
        <p:txBody>
          <a:bodyPr spcFirstLastPara="1" lIns="91425" tIns="91425" rIns="91425" bIns="91425" anchorCtr="0">
            <a:normAutofit fontScale="70000" lnSpcReduction="20000"/>
          </a:bodyPr>
          <a:lstStyle/>
          <a:p>
            <a:pPr marL="0" lvl="0" indent="0" rtl="0">
              <a:lnSpc>
                <a:spcPct val="90000"/>
              </a:lnSpc>
              <a:spcBef>
                <a:spcPts val="0"/>
              </a:spcBef>
              <a:spcAft>
                <a:spcPts val="600"/>
              </a:spcAft>
              <a:buNone/>
            </a:pPr>
            <a:fld id="{00000000-1234-1234-1234-123412341234}" type="slidenum">
              <a:rPr lang="en" sz="200"/>
              <a:pPr marL="0" lvl="0" indent="0" rtl="0">
                <a:lnSpc>
                  <a:spcPct val="90000"/>
                </a:lnSpc>
                <a:spcBef>
                  <a:spcPts val="0"/>
                </a:spcBef>
                <a:spcAft>
                  <a:spcPts val="600"/>
                </a:spcAft>
                <a:buNone/>
              </a:pPr>
              <a:t>1</a:t>
            </a:fld>
            <a:endParaRPr lang="en" sz="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1000"/>
                                        <p:tgtEl>
                                          <p:spTgt spid="61">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60"/>
                                        </p:tgtEl>
                                        <p:attrNameLst>
                                          <p:attrName>style.visibility</p:attrName>
                                        </p:attrNameLst>
                                      </p:cBhvr>
                                      <p:to>
                                        <p:strVal val="visible"/>
                                      </p:to>
                                    </p:set>
                                    <p:animEffect transition="in" filter="fade">
                                      <p:cBhvr>
                                        <p:cTn id="10"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A01F1-17E8-49A0-A91D-1504FE98839C}"/>
              </a:ext>
            </a:extLst>
          </p:cNvPr>
          <p:cNvSpPr>
            <a:spLocks noGrp="1"/>
          </p:cNvSpPr>
          <p:nvPr>
            <p:ph type="title"/>
          </p:nvPr>
        </p:nvSpPr>
        <p:spPr>
          <a:xfrm>
            <a:off x="2171700" y="573279"/>
            <a:ext cx="6457950" cy="969771"/>
          </a:xfrm>
        </p:spPr>
        <p:txBody>
          <a:bodyPr vert="horz" lIns="91440" tIns="45720" rIns="91440" bIns="45720" rtlCol="0" anchor="ctr">
            <a:normAutofit fontScale="90000"/>
          </a:bodyPr>
          <a:lstStyle/>
          <a:p>
            <a:pPr defTabSz="914400">
              <a:spcBef>
                <a:spcPct val="0"/>
              </a:spcBef>
            </a:pPr>
            <a:r>
              <a:rPr lang="en-US" sz="4000" dirty="0"/>
              <a:t>Android - Development Tools</a:t>
            </a:r>
          </a:p>
        </p:txBody>
      </p:sp>
      <p:sp>
        <p:nvSpPr>
          <p:cNvPr id="4" name="Slide Number Placeholder 3">
            <a:extLst>
              <a:ext uri="{FF2B5EF4-FFF2-40B4-BE49-F238E27FC236}">
                <a16:creationId xmlns:a16="http://schemas.microsoft.com/office/drawing/2014/main" id="{007C7ADA-598A-42A2-AAB5-473D2D20AC7F}"/>
              </a:ext>
            </a:extLst>
          </p:cNvPr>
          <p:cNvSpPr>
            <a:spLocks noGrp="1"/>
          </p:cNvSpPr>
          <p:nvPr>
            <p:ph type="sldNum" idx="12"/>
          </p:nvPr>
        </p:nvSpPr>
        <p:spPr>
          <a:xfrm>
            <a:off x="6572250" y="285750"/>
            <a:ext cx="2057400" cy="273843"/>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kern="1200" dirty="0">
                <a:solidFill>
                  <a:schemeClr val="tx1">
                    <a:tint val="75000"/>
                  </a:schemeClr>
                </a:solidFill>
                <a:latin typeface="+mn-lt"/>
                <a:ea typeface="+mn-ea"/>
                <a:cs typeface="+mn-cs"/>
              </a:rPr>
              <a:pPr lvl="0" indent="0">
                <a:lnSpc>
                  <a:spcPct val="90000"/>
                </a:lnSpc>
                <a:spcBef>
                  <a:spcPts val="0"/>
                </a:spcBef>
                <a:spcAft>
                  <a:spcPts val="600"/>
                </a:spcAft>
                <a:buNone/>
              </a:pPr>
              <a:t>10</a:t>
            </a:fld>
            <a:endParaRPr lang="en-US" sz="700" kern="1200" dirty="0">
              <a:solidFill>
                <a:schemeClr val="tx1">
                  <a:tint val="75000"/>
                </a:schemeClr>
              </a:solidFill>
              <a:latin typeface="+mn-lt"/>
              <a:ea typeface="+mn-ea"/>
              <a:cs typeface="+mn-cs"/>
            </a:endParaRPr>
          </a:p>
        </p:txBody>
      </p:sp>
      <p:graphicFrame>
        <p:nvGraphicFramePr>
          <p:cNvPr id="6" name="Text Placeholder 2">
            <a:extLst>
              <a:ext uri="{FF2B5EF4-FFF2-40B4-BE49-F238E27FC236}">
                <a16:creationId xmlns:a16="http://schemas.microsoft.com/office/drawing/2014/main" id="{CE1BFD28-77BE-077A-B95C-CBB116CAE89C}"/>
              </a:ext>
            </a:extLst>
          </p:cNvPr>
          <p:cNvGraphicFramePr/>
          <p:nvPr>
            <p:extLst>
              <p:ext uri="{D42A27DB-BD31-4B8C-83A1-F6EECF244321}">
                <p14:modId xmlns:p14="http://schemas.microsoft.com/office/powerpoint/2010/main" val="197478577"/>
              </p:ext>
            </p:extLst>
          </p:nvPr>
        </p:nvGraphicFramePr>
        <p:xfrm>
          <a:off x="514350" y="1830788"/>
          <a:ext cx="8115300" cy="264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80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8B6838F-D305-4C5E-BA9D-22B6CD4CC7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2" descr="Install Java 11 on CentOS 7 / Fedora 29 / Fedora 28 | ComputingForGeeks">
            <a:extLst>
              <a:ext uri="{FF2B5EF4-FFF2-40B4-BE49-F238E27FC236}">
                <a16:creationId xmlns:a16="http://schemas.microsoft.com/office/drawing/2014/main" id="{3BFC0481-CC38-441C-A346-423885C63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79" y="1528820"/>
            <a:ext cx="4236042" cy="20858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ext Placeholder 3">
            <a:extLst>
              <a:ext uri="{FF2B5EF4-FFF2-40B4-BE49-F238E27FC236}">
                <a16:creationId xmlns:a16="http://schemas.microsoft.com/office/drawing/2014/main" id="{FF31F271-77CC-6E93-D793-0F87F22C43AB}"/>
              </a:ext>
            </a:extLst>
          </p:cNvPr>
          <p:cNvGraphicFramePr/>
          <p:nvPr/>
        </p:nvGraphicFramePr>
        <p:xfrm>
          <a:off x="4939500" y="724200"/>
          <a:ext cx="3837000" cy="3695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2246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8B6838F-D305-4C5E-BA9D-22B6CD4CC7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4098" name="Picture 2" descr="How to Use WebRTC SDK in Native Android App? - DEV Community">
            <a:extLst>
              <a:ext uri="{FF2B5EF4-FFF2-40B4-BE49-F238E27FC236}">
                <a16:creationId xmlns:a16="http://schemas.microsoft.com/office/drawing/2014/main" id="{98FD644A-1F7F-4231-B335-907DA496A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75" y="1383223"/>
            <a:ext cx="4225872" cy="23770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0" name="Text Placeholder 3">
            <a:extLst>
              <a:ext uri="{FF2B5EF4-FFF2-40B4-BE49-F238E27FC236}">
                <a16:creationId xmlns:a16="http://schemas.microsoft.com/office/drawing/2014/main" id="{05AE4F6C-47DA-0E08-91F6-A765ADD65C0F}"/>
              </a:ext>
            </a:extLst>
          </p:cNvPr>
          <p:cNvGraphicFramePr/>
          <p:nvPr/>
        </p:nvGraphicFramePr>
        <p:xfrm>
          <a:off x="4939500" y="724200"/>
          <a:ext cx="3837000" cy="3695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870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3BF2-BD4A-43CF-8520-8A272BD1119A}"/>
              </a:ext>
            </a:extLst>
          </p:cNvPr>
          <p:cNvSpPr>
            <a:spLocks noGrp="1"/>
          </p:cNvSpPr>
          <p:nvPr>
            <p:ph type="title"/>
          </p:nvPr>
        </p:nvSpPr>
        <p:spPr>
          <a:xfrm>
            <a:off x="-515901" y="540543"/>
            <a:ext cx="2821473" cy="2454795"/>
          </a:xfrm>
          <a:noFill/>
          <a:ln w="19050">
            <a:noFill/>
            <a:prstDash val="dash"/>
          </a:ln>
        </p:spPr>
        <p:txBody>
          <a:bodyPr vert="horz" lIns="91440" tIns="45720" rIns="91440" bIns="45720" rtlCol="0" anchor="b">
            <a:normAutofit/>
          </a:bodyPr>
          <a:lstStyle/>
          <a:p>
            <a:pPr algn="r" defTabSz="914400">
              <a:spcBef>
                <a:spcPct val="0"/>
              </a:spcBef>
            </a:pPr>
            <a:r>
              <a:rPr lang="en-US" sz="3600" dirty="0"/>
              <a:t>Build Process</a:t>
            </a:r>
          </a:p>
        </p:txBody>
      </p:sp>
      <p:sp>
        <p:nvSpPr>
          <p:cNvPr id="5" name="Slide Number Placeholder 4">
            <a:extLst>
              <a:ext uri="{FF2B5EF4-FFF2-40B4-BE49-F238E27FC236}">
                <a16:creationId xmlns:a16="http://schemas.microsoft.com/office/drawing/2014/main" id="{3D6EA603-EAAC-4276-B736-8BD5E087A4DC}"/>
              </a:ext>
            </a:extLst>
          </p:cNvPr>
          <p:cNvSpPr>
            <a:spLocks noGrp="1"/>
          </p:cNvSpPr>
          <p:nvPr>
            <p:ph type="sldNum" idx="12"/>
          </p:nvPr>
        </p:nvSpPr>
        <p:spPr>
          <a:xfrm>
            <a:off x="8243740" y="4763493"/>
            <a:ext cx="598981" cy="274320"/>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smtClean="0">
                <a:solidFill>
                  <a:schemeClr val="tx1">
                    <a:tint val="75000"/>
                  </a:schemeClr>
                </a:solidFill>
              </a:rPr>
              <a:pPr lvl="0" indent="0">
                <a:lnSpc>
                  <a:spcPct val="90000"/>
                </a:lnSpc>
                <a:spcBef>
                  <a:spcPts val="0"/>
                </a:spcBef>
                <a:spcAft>
                  <a:spcPts val="600"/>
                </a:spcAft>
                <a:buNone/>
              </a:pPr>
              <a:t>13</a:t>
            </a:fld>
            <a:endParaRPr lang="en-US" sz="700">
              <a:solidFill>
                <a:schemeClr val="tx1">
                  <a:tint val="75000"/>
                </a:schemeClr>
              </a:solidFill>
            </a:endParaRPr>
          </a:p>
        </p:txBody>
      </p:sp>
      <p:pic>
        <p:nvPicPr>
          <p:cNvPr id="2050" name="Picture 2">
            <a:extLst>
              <a:ext uri="{FF2B5EF4-FFF2-40B4-BE49-F238E27FC236}">
                <a16:creationId xmlns:a16="http://schemas.microsoft.com/office/drawing/2014/main" id="{FD5B1F0C-4E3E-4921-BB95-D43712F3C3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6594" y="173325"/>
            <a:ext cx="4269195" cy="479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84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EFC-9913-4943-8C7D-7DF4437A03C4}"/>
              </a:ext>
            </a:extLst>
          </p:cNvPr>
          <p:cNvSpPr>
            <a:spLocks noGrp="1"/>
          </p:cNvSpPr>
          <p:nvPr>
            <p:ph type="title"/>
          </p:nvPr>
        </p:nvSpPr>
        <p:spPr/>
        <p:txBody>
          <a:bodyPr/>
          <a:lstStyle/>
          <a:p>
            <a:r>
              <a:rPr lang="en-US"/>
              <a:t>Mobile Application Development</a:t>
            </a:r>
            <a:endParaRPr lang="en-US" dirty="0"/>
          </a:p>
        </p:txBody>
      </p:sp>
      <p:sp>
        <p:nvSpPr>
          <p:cNvPr id="4" name="Slide Number Placeholder 3">
            <a:extLst>
              <a:ext uri="{FF2B5EF4-FFF2-40B4-BE49-F238E27FC236}">
                <a16:creationId xmlns:a16="http://schemas.microsoft.com/office/drawing/2014/main" id="{04C8AC7B-A332-4E85-93E6-080321E7E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026" name="Picture 2">
            <a:extLst>
              <a:ext uri="{FF2B5EF4-FFF2-40B4-BE49-F238E27FC236}">
                <a16:creationId xmlns:a16="http://schemas.microsoft.com/office/drawing/2014/main" id="{F2B85A2D-4001-4FB1-9006-8EB9E662A74B}"/>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49599"/>
            <a:ext cx="4077753" cy="2381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5F1831-B9C1-4550-9DDD-9F9C21CA9404}"/>
              </a:ext>
            </a:extLst>
          </p:cNvPr>
          <p:cNvSpPr txBox="1"/>
          <p:nvPr/>
        </p:nvSpPr>
        <p:spPr>
          <a:xfrm>
            <a:off x="4989109" y="4031342"/>
            <a:ext cx="2218877" cy="215444"/>
          </a:xfrm>
          <a:prstGeom prst="rect">
            <a:avLst/>
          </a:prstGeom>
          <a:noFill/>
        </p:spPr>
        <p:txBody>
          <a:bodyPr wrap="none" rtlCol="0">
            <a:spAutoFit/>
          </a:bodyPr>
          <a:lstStyle/>
          <a:p>
            <a:r>
              <a:rPr lang="en-US" sz="800">
                <a:solidFill>
                  <a:srgbClr val="00B0F0"/>
                </a:solidFill>
              </a:rPr>
              <a:t>https://siliconithub.com/native-vs-hybrid-app/</a:t>
            </a:r>
            <a:endParaRPr lang="en-US" sz="1100" dirty="0">
              <a:solidFill>
                <a:srgbClr val="00B0F0"/>
              </a:solidFill>
            </a:endParaRPr>
          </a:p>
        </p:txBody>
      </p:sp>
      <p:graphicFrame>
        <p:nvGraphicFramePr>
          <p:cNvPr id="1028" name="Text Placeholder 2">
            <a:extLst>
              <a:ext uri="{FF2B5EF4-FFF2-40B4-BE49-F238E27FC236}">
                <a16:creationId xmlns:a16="http://schemas.microsoft.com/office/drawing/2014/main" id="{2D6ECD0A-7648-52B8-1E89-BEC5EA26F214}"/>
              </a:ext>
            </a:extLst>
          </p:cNvPr>
          <p:cNvGraphicFramePr/>
          <p:nvPr/>
        </p:nvGraphicFramePr>
        <p:xfrm>
          <a:off x="311700" y="1246817"/>
          <a:ext cx="3897045" cy="3416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58415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EFC-9913-4943-8C7D-7DF4437A03C4}"/>
              </a:ext>
            </a:extLst>
          </p:cNvPr>
          <p:cNvSpPr>
            <a:spLocks noGrp="1"/>
          </p:cNvSpPr>
          <p:nvPr>
            <p:ph type="title"/>
          </p:nvPr>
        </p:nvSpPr>
        <p:spPr/>
        <p:txBody>
          <a:bodyPr/>
          <a:lstStyle/>
          <a:p>
            <a:r>
              <a:rPr lang="en-US" dirty="0"/>
              <a:t>Cross Platform Mobile Application Development</a:t>
            </a:r>
          </a:p>
        </p:txBody>
      </p:sp>
      <p:sp>
        <p:nvSpPr>
          <p:cNvPr id="4" name="Slide Number Placeholder 3">
            <a:extLst>
              <a:ext uri="{FF2B5EF4-FFF2-40B4-BE49-F238E27FC236}">
                <a16:creationId xmlns:a16="http://schemas.microsoft.com/office/drawing/2014/main" id="{04C8AC7B-A332-4E85-93E6-080321E7E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6" name="TextBox 5">
            <a:extLst>
              <a:ext uri="{FF2B5EF4-FFF2-40B4-BE49-F238E27FC236}">
                <a16:creationId xmlns:a16="http://schemas.microsoft.com/office/drawing/2014/main" id="{D5B371DA-2C59-C473-717A-988AAC78A963}"/>
              </a:ext>
            </a:extLst>
          </p:cNvPr>
          <p:cNvSpPr txBox="1"/>
          <p:nvPr/>
        </p:nvSpPr>
        <p:spPr>
          <a:xfrm>
            <a:off x="5129401" y="1559154"/>
            <a:ext cx="3617407" cy="2862322"/>
          </a:xfrm>
          <a:prstGeom prst="rect">
            <a:avLst/>
          </a:prstGeom>
          <a:noFill/>
        </p:spPr>
        <p:txBody>
          <a:bodyPr wrap="square" rtlCol="0">
            <a:spAutoFit/>
          </a:bodyPr>
          <a:lstStyle/>
          <a:p>
            <a:pPr marL="114300" indent="0">
              <a:buNone/>
            </a:pPr>
            <a:r>
              <a:rPr lang="en-US" dirty="0"/>
              <a:t>Native Apps</a:t>
            </a:r>
          </a:p>
          <a:p>
            <a:pPr marL="285750" indent="-285750">
              <a:buFont typeface="Arial" panose="020B0604020202020204" pitchFamily="34" charset="0"/>
              <a:buChar char="•"/>
            </a:pPr>
            <a:r>
              <a:rPr lang="en-US" dirty="0"/>
              <a:t>Mobile app developed to work on a specific platform or operating system</a:t>
            </a:r>
          </a:p>
          <a:p>
            <a:pPr marL="285750" indent="-285750">
              <a:buFont typeface="Arial" panose="020B0604020202020204" pitchFamily="34" charset="0"/>
              <a:buChar char="•"/>
            </a:pPr>
            <a:r>
              <a:rPr lang="en-US" dirty="0"/>
              <a:t>Using Android Studio and Java/Kotlin for Android, or XCode and Swift for iOS</a:t>
            </a:r>
          </a:p>
          <a:p>
            <a:pPr marL="285750" indent="-285750">
              <a:buFont typeface="Arial" panose="020B0604020202020204" pitchFamily="34" charset="0"/>
              <a:buChar char="•"/>
            </a:pPr>
            <a:r>
              <a:rPr lang="en-US" dirty="0"/>
              <a:t>Best performance and functionality</a:t>
            </a:r>
          </a:p>
          <a:p>
            <a:pPr marL="285750" indent="-285750">
              <a:buFont typeface="Arial" panose="020B0604020202020204" pitchFamily="34" charset="0"/>
              <a:buChar char="•"/>
            </a:pPr>
            <a:r>
              <a:rPr lang="en-US" dirty="0"/>
              <a:t>Most expensive</a:t>
            </a:r>
          </a:p>
        </p:txBody>
      </p:sp>
      <p:sp>
        <p:nvSpPr>
          <p:cNvPr id="10" name="TextBox 9">
            <a:extLst>
              <a:ext uri="{FF2B5EF4-FFF2-40B4-BE49-F238E27FC236}">
                <a16:creationId xmlns:a16="http://schemas.microsoft.com/office/drawing/2014/main" id="{BF481ECB-F368-3920-B58D-DDC46D94AF93}"/>
              </a:ext>
            </a:extLst>
          </p:cNvPr>
          <p:cNvSpPr txBox="1"/>
          <p:nvPr/>
        </p:nvSpPr>
        <p:spPr>
          <a:xfrm>
            <a:off x="397193" y="1559154"/>
            <a:ext cx="3617407" cy="3139321"/>
          </a:xfrm>
          <a:prstGeom prst="rect">
            <a:avLst/>
          </a:prstGeom>
          <a:noFill/>
        </p:spPr>
        <p:txBody>
          <a:bodyPr wrap="square" rtlCol="0">
            <a:spAutoFit/>
          </a:bodyPr>
          <a:lstStyle/>
          <a:p>
            <a:pPr marL="114300" indent="0">
              <a:buNone/>
            </a:pPr>
            <a:r>
              <a:rPr lang="en-US" dirty="0"/>
              <a:t>Hybrid App</a:t>
            </a:r>
          </a:p>
          <a:p>
            <a:pPr marL="285750" indent="-285750">
              <a:buFont typeface="Arial" panose="020B0604020202020204" pitchFamily="34" charset="0"/>
              <a:buChar char="•"/>
            </a:pPr>
            <a:r>
              <a:rPr lang="en-US" dirty="0"/>
              <a:t>Run on the web and are stored on remote servers</a:t>
            </a:r>
          </a:p>
          <a:p>
            <a:pPr marL="285750" indent="-285750">
              <a:buFont typeface="Arial" panose="020B0604020202020204" pitchFamily="34" charset="0"/>
              <a:buChar char="•"/>
            </a:pPr>
            <a:r>
              <a:rPr lang="en-US" dirty="0"/>
              <a:t>Accessed with an active network connection through a browser</a:t>
            </a:r>
          </a:p>
          <a:p>
            <a:pPr marL="285750" indent="-285750">
              <a:buFont typeface="Arial" panose="020B0604020202020204" pitchFamily="34" charset="0"/>
              <a:buChar char="•"/>
            </a:pPr>
            <a:r>
              <a:rPr lang="en-US" dirty="0"/>
              <a:t>Low cost, easy maintenance, cross platform compatibility</a:t>
            </a:r>
          </a:p>
          <a:p>
            <a:pPr marL="114300" indent="0">
              <a:buNone/>
            </a:pPr>
            <a:endParaRPr lang="en-US" dirty="0"/>
          </a:p>
          <a:p>
            <a:endParaRPr lang="en-US" dirty="0"/>
          </a:p>
        </p:txBody>
      </p:sp>
      <p:cxnSp>
        <p:nvCxnSpPr>
          <p:cNvPr id="12" name="Straight Connector 11">
            <a:extLst>
              <a:ext uri="{FF2B5EF4-FFF2-40B4-BE49-F238E27FC236}">
                <a16:creationId xmlns:a16="http://schemas.microsoft.com/office/drawing/2014/main" id="{A9626982-DF59-751D-3A23-E021CA80ABE1}"/>
              </a:ext>
            </a:extLst>
          </p:cNvPr>
          <p:cNvCxnSpPr/>
          <p:nvPr/>
        </p:nvCxnSpPr>
        <p:spPr>
          <a:xfrm>
            <a:off x="4451419" y="1165554"/>
            <a:ext cx="0" cy="34976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740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D1A8-5BDA-4E2F-8E88-0C72B449D2B9}"/>
              </a:ext>
            </a:extLst>
          </p:cNvPr>
          <p:cNvSpPr>
            <a:spLocks noGrp="1"/>
          </p:cNvSpPr>
          <p:nvPr>
            <p:ph type="title"/>
          </p:nvPr>
        </p:nvSpPr>
        <p:spPr>
          <a:xfrm>
            <a:off x="526800" y="2249029"/>
            <a:ext cx="4045200" cy="1509600"/>
          </a:xfrm>
        </p:spPr>
        <p:txBody>
          <a:bodyPr/>
          <a:lstStyle/>
          <a:p>
            <a:r>
              <a:rPr lang="en-US" dirty="0"/>
              <a:t>Cross Platform App Development</a:t>
            </a:r>
          </a:p>
        </p:txBody>
      </p:sp>
      <p:sp>
        <p:nvSpPr>
          <p:cNvPr id="5" name="Slide Number Placeholder 4">
            <a:extLst>
              <a:ext uri="{FF2B5EF4-FFF2-40B4-BE49-F238E27FC236}">
                <a16:creationId xmlns:a16="http://schemas.microsoft.com/office/drawing/2014/main" id="{4A620593-B503-4607-874E-2C00D25F3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descr="Graphical user interface, application&#10;&#10;Description automatically generated">
            <a:extLst>
              <a:ext uri="{FF2B5EF4-FFF2-40B4-BE49-F238E27FC236}">
                <a16:creationId xmlns:a16="http://schemas.microsoft.com/office/drawing/2014/main" id="{1AA2E7B2-FD7D-4670-86B1-64E09FB05850}"/>
              </a:ext>
            </a:extLst>
          </p:cNvPr>
          <p:cNvPicPr>
            <a:picLocks noChangeAspect="1"/>
          </p:cNvPicPr>
          <p:nvPr/>
        </p:nvPicPr>
        <p:blipFill>
          <a:blip r:embed="rId2"/>
          <a:stretch>
            <a:fillRect/>
          </a:stretch>
        </p:blipFill>
        <p:spPr>
          <a:xfrm>
            <a:off x="4963887" y="-77299"/>
            <a:ext cx="3150058" cy="5298097"/>
          </a:xfrm>
          <a:prstGeom prst="rect">
            <a:avLst/>
          </a:prstGeom>
        </p:spPr>
      </p:pic>
    </p:spTree>
    <p:extLst>
      <p:ext uri="{BB962C8B-B14F-4D97-AF65-F5344CB8AC3E}">
        <p14:creationId xmlns:p14="http://schemas.microsoft.com/office/powerpoint/2010/main" val="999941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6ABE-61AC-7A47-95F2-61651A4B46A3}"/>
              </a:ext>
            </a:extLst>
          </p:cNvPr>
          <p:cNvSpPr>
            <a:spLocks noGrp="1"/>
          </p:cNvSpPr>
          <p:nvPr>
            <p:ph type="title"/>
          </p:nvPr>
        </p:nvSpPr>
        <p:spPr>
          <a:xfrm>
            <a:off x="2580420" y="1555620"/>
            <a:ext cx="4320022" cy="1872538"/>
          </a:xfrm>
        </p:spPr>
        <p:txBody>
          <a:bodyPr/>
          <a:lstStyle/>
          <a:p>
            <a:pPr algn="ctr"/>
            <a:r>
              <a:rPr lang="en-US">
                <a:solidFill>
                  <a:schemeClr val="bg1"/>
                </a:solidFill>
              </a:rPr>
              <a:t>Native vs Cross-Platform</a:t>
            </a:r>
            <a:endParaRPr lang="en-US" dirty="0">
              <a:solidFill>
                <a:schemeClr val="bg1"/>
              </a:solidFill>
            </a:endParaRPr>
          </a:p>
        </p:txBody>
      </p:sp>
      <p:sp>
        <p:nvSpPr>
          <p:cNvPr id="3" name="Slide Number Placeholder 2">
            <a:extLst>
              <a:ext uri="{FF2B5EF4-FFF2-40B4-BE49-F238E27FC236}">
                <a16:creationId xmlns:a16="http://schemas.microsoft.com/office/drawing/2014/main" id="{8DE0BA29-DE40-48A2-A40B-0962E9FAD2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8" name="Picture 7" descr="Diagram&#10;&#10;Description automatically generated">
            <a:extLst>
              <a:ext uri="{FF2B5EF4-FFF2-40B4-BE49-F238E27FC236}">
                <a16:creationId xmlns:a16="http://schemas.microsoft.com/office/drawing/2014/main" id="{ABE593CF-7DE2-724C-9157-3EFD6C62E02E}"/>
              </a:ext>
            </a:extLst>
          </p:cNvPr>
          <p:cNvPicPr>
            <a:picLocks noChangeAspect="1"/>
          </p:cNvPicPr>
          <p:nvPr/>
        </p:nvPicPr>
        <p:blipFill>
          <a:blip r:embed="rId3"/>
          <a:stretch>
            <a:fillRect/>
          </a:stretch>
        </p:blipFill>
        <p:spPr>
          <a:xfrm>
            <a:off x="237067" y="204079"/>
            <a:ext cx="2918565" cy="4936545"/>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DFA8C74-2308-6C41-A951-1F32B9DE03A9}"/>
              </a:ext>
            </a:extLst>
          </p:cNvPr>
          <p:cNvPicPr>
            <a:picLocks noChangeAspect="1"/>
          </p:cNvPicPr>
          <p:nvPr/>
        </p:nvPicPr>
        <p:blipFill>
          <a:blip r:embed="rId4"/>
          <a:stretch>
            <a:fillRect/>
          </a:stretch>
        </p:blipFill>
        <p:spPr>
          <a:xfrm>
            <a:off x="6073352" y="205637"/>
            <a:ext cx="2833581" cy="4765813"/>
          </a:xfrm>
          <a:prstGeom prst="rect">
            <a:avLst/>
          </a:prstGeom>
        </p:spPr>
      </p:pic>
    </p:spTree>
    <p:extLst>
      <p:ext uri="{BB962C8B-B14F-4D97-AF65-F5344CB8AC3E}">
        <p14:creationId xmlns:p14="http://schemas.microsoft.com/office/powerpoint/2010/main" val="2691669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0D6CF9-CA28-443D-B100-659A778AB6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Box 3">
            <a:extLst>
              <a:ext uri="{FF2B5EF4-FFF2-40B4-BE49-F238E27FC236}">
                <a16:creationId xmlns:a16="http://schemas.microsoft.com/office/drawing/2014/main" id="{BD8DCA30-65CD-4173-8B4A-47AFF337ACE2}"/>
              </a:ext>
            </a:extLst>
          </p:cNvPr>
          <p:cNvSpPr txBox="1"/>
          <p:nvPr/>
        </p:nvSpPr>
        <p:spPr>
          <a:xfrm>
            <a:off x="-79131" y="4860017"/>
            <a:ext cx="4679486" cy="230832"/>
          </a:xfrm>
          <a:prstGeom prst="rect">
            <a:avLst/>
          </a:prstGeom>
          <a:noFill/>
        </p:spPr>
        <p:txBody>
          <a:bodyPr wrap="none" rtlCol="0">
            <a:spAutoFit/>
          </a:bodyPr>
          <a:lstStyle/>
          <a:p>
            <a:r>
              <a:rPr lang="en-US" sz="900" u="sng">
                <a:solidFill>
                  <a:srgbClr val="0070C0"/>
                </a:solidFill>
              </a:rPr>
              <a:t>https://www.statista.com/statistics/869224/worldwide-software-developer-working-hours/</a:t>
            </a:r>
            <a:endParaRPr lang="en-US" sz="900" u="sng" dirty="0">
              <a:solidFill>
                <a:srgbClr val="0070C0"/>
              </a:solidFill>
            </a:endParaRPr>
          </a:p>
        </p:txBody>
      </p:sp>
      <p:pic>
        <p:nvPicPr>
          <p:cNvPr id="6" name="Picture 5">
            <a:extLst>
              <a:ext uri="{FF2B5EF4-FFF2-40B4-BE49-F238E27FC236}">
                <a16:creationId xmlns:a16="http://schemas.microsoft.com/office/drawing/2014/main" id="{ED571B87-A720-4DCF-9D2F-035E51BD2A16}"/>
              </a:ext>
            </a:extLst>
          </p:cNvPr>
          <p:cNvPicPr>
            <a:picLocks noChangeAspect="1"/>
          </p:cNvPicPr>
          <p:nvPr/>
        </p:nvPicPr>
        <p:blipFill>
          <a:blip r:embed="rId2"/>
          <a:stretch>
            <a:fillRect/>
          </a:stretch>
        </p:blipFill>
        <p:spPr>
          <a:xfrm>
            <a:off x="733877" y="130845"/>
            <a:ext cx="7732956" cy="4726905"/>
          </a:xfrm>
          <a:prstGeom prst="rect">
            <a:avLst/>
          </a:prstGeom>
        </p:spPr>
      </p:pic>
    </p:spTree>
    <p:extLst>
      <p:ext uri="{BB962C8B-B14F-4D97-AF65-F5344CB8AC3E}">
        <p14:creationId xmlns:p14="http://schemas.microsoft.com/office/powerpoint/2010/main" val="3170887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10FE0AD-DF83-9446-8E31-287E3BA04705}"/>
              </a:ext>
            </a:extLst>
          </p:cNvPr>
          <p:cNvSpPr>
            <a:spLocks noGrp="1"/>
          </p:cNvSpPr>
          <p:nvPr>
            <p:ph type="title"/>
          </p:nvPr>
        </p:nvSpPr>
        <p:spPr/>
        <p:txBody>
          <a:bodyPr/>
          <a:lstStyle/>
          <a:p>
            <a:r>
              <a:rPr lang="en-US" dirty="0"/>
              <a:t>Flutter</a:t>
            </a:r>
          </a:p>
        </p:txBody>
      </p:sp>
      <p:sp>
        <p:nvSpPr>
          <p:cNvPr id="3" name="Text Placeholder 2">
            <a:extLst>
              <a:ext uri="{FF2B5EF4-FFF2-40B4-BE49-F238E27FC236}">
                <a16:creationId xmlns:a16="http://schemas.microsoft.com/office/drawing/2014/main" id="{9EFF33EC-0B3A-1D40-A410-1A1C5DB556CB}"/>
              </a:ext>
            </a:extLst>
          </p:cNvPr>
          <p:cNvSpPr>
            <a:spLocks noGrp="1"/>
          </p:cNvSpPr>
          <p:nvPr>
            <p:ph type="body" idx="1"/>
          </p:nvPr>
        </p:nvSpPr>
        <p:spPr>
          <a:xfrm>
            <a:off x="1307334" y="1317721"/>
            <a:ext cx="8520600" cy="3011008"/>
          </a:xfrm>
        </p:spPr>
        <p:txBody>
          <a:bodyPr/>
          <a:lstStyle/>
          <a:p>
            <a:pPr marL="114300" indent="0">
              <a:buNone/>
            </a:pPr>
            <a:endParaRPr lang="en-US" dirty="0"/>
          </a:p>
          <a:p>
            <a:pPr marL="114300" indent="0">
              <a:buNone/>
            </a:pPr>
            <a:r>
              <a:rPr lang="en-US" dirty="0"/>
              <a:t>					Toyota Infotainment</a:t>
            </a:r>
          </a:p>
          <a:p>
            <a:pPr marL="114300" indent="0">
              <a:buNone/>
            </a:pPr>
            <a:r>
              <a:rPr lang="en-US" dirty="0"/>
              <a:t>						(Embedded Example)</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endParaRPr lang="en-US" dirty="0"/>
          </a:p>
        </p:txBody>
      </p:sp>
      <p:sp>
        <p:nvSpPr>
          <p:cNvPr id="4" name="Slide Number Placeholder 3">
            <a:extLst>
              <a:ext uri="{FF2B5EF4-FFF2-40B4-BE49-F238E27FC236}">
                <a16:creationId xmlns:a16="http://schemas.microsoft.com/office/drawing/2014/main" id="{E0D81F26-46E8-B247-BA0A-3D1E97311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5" name="Rectangle 4">
            <a:extLst>
              <a:ext uri="{FF2B5EF4-FFF2-40B4-BE49-F238E27FC236}">
                <a16:creationId xmlns:a16="http://schemas.microsoft.com/office/drawing/2014/main" id="{E0F53B88-A904-D46D-073B-83271EBA562E}"/>
              </a:ext>
            </a:extLst>
          </p:cNvPr>
          <p:cNvSpPr/>
          <p:nvPr/>
        </p:nvSpPr>
        <p:spPr>
          <a:xfrm>
            <a:off x="3969728" y="2462485"/>
            <a:ext cx="2147101" cy="12055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BF65B698-FBCA-1041-A3E1-97F8FF540CA4}"/>
              </a:ext>
            </a:extLst>
          </p:cNvPr>
          <p:cNvPicPr>
            <a:picLocks noChangeAspect="1"/>
          </p:cNvPicPr>
          <p:nvPr/>
        </p:nvPicPr>
        <p:blipFill>
          <a:blip r:embed="rId2"/>
          <a:stretch>
            <a:fillRect/>
          </a:stretch>
        </p:blipFill>
        <p:spPr>
          <a:xfrm>
            <a:off x="346109" y="2260200"/>
            <a:ext cx="2297802" cy="2526289"/>
          </a:xfrm>
          <a:prstGeom prst="rect">
            <a:avLst/>
          </a:prstGeom>
        </p:spPr>
      </p:pic>
      <p:pic>
        <p:nvPicPr>
          <p:cNvPr id="1028" name="Picture 4" descr="Dart programming language | Dart">
            <a:extLst>
              <a:ext uri="{FF2B5EF4-FFF2-40B4-BE49-F238E27FC236}">
                <a16:creationId xmlns:a16="http://schemas.microsoft.com/office/drawing/2014/main" id="{AC2A87BE-BA97-EE42-BAA5-694F343D7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729" y="2468245"/>
            <a:ext cx="2147101" cy="12055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outdoor, car, highway&#10;&#10;Description automatically generated">
            <a:extLst>
              <a:ext uri="{FF2B5EF4-FFF2-40B4-BE49-F238E27FC236}">
                <a16:creationId xmlns:a16="http://schemas.microsoft.com/office/drawing/2014/main" id="{F6B3A0EF-B670-EC4B-ACFD-69C32E960D61}"/>
              </a:ext>
            </a:extLst>
          </p:cNvPr>
          <p:cNvPicPr>
            <a:picLocks noChangeAspect="1"/>
          </p:cNvPicPr>
          <p:nvPr/>
        </p:nvPicPr>
        <p:blipFill>
          <a:blip r:embed="rId4"/>
          <a:stretch>
            <a:fillRect/>
          </a:stretch>
        </p:blipFill>
        <p:spPr>
          <a:xfrm>
            <a:off x="6713462" y="2260200"/>
            <a:ext cx="1654363" cy="1610078"/>
          </a:xfrm>
          <a:prstGeom prst="rect">
            <a:avLst/>
          </a:prstGeom>
        </p:spPr>
      </p:pic>
      <p:sp>
        <p:nvSpPr>
          <p:cNvPr id="2" name="TextBox 1">
            <a:extLst>
              <a:ext uri="{FF2B5EF4-FFF2-40B4-BE49-F238E27FC236}">
                <a16:creationId xmlns:a16="http://schemas.microsoft.com/office/drawing/2014/main" id="{27595D46-C642-DDC1-F0D7-A82B399D03E9}"/>
              </a:ext>
            </a:extLst>
          </p:cNvPr>
          <p:cNvSpPr txBox="1"/>
          <p:nvPr/>
        </p:nvSpPr>
        <p:spPr>
          <a:xfrm>
            <a:off x="496810" y="1749757"/>
            <a:ext cx="2147101" cy="369332"/>
          </a:xfrm>
          <a:prstGeom prst="rect">
            <a:avLst/>
          </a:prstGeom>
          <a:noFill/>
        </p:spPr>
        <p:txBody>
          <a:bodyPr wrap="square" rtlCol="0">
            <a:spAutoFit/>
          </a:bodyPr>
          <a:lstStyle/>
          <a:p>
            <a:r>
              <a:rPr lang="en-US"/>
              <a:t>Multiplatform</a:t>
            </a:r>
            <a:endParaRPr lang="en-US" dirty="0"/>
          </a:p>
        </p:txBody>
      </p:sp>
    </p:spTree>
    <p:extLst>
      <p:ext uri="{BB962C8B-B14F-4D97-AF65-F5344CB8AC3E}">
        <p14:creationId xmlns:p14="http://schemas.microsoft.com/office/powerpoint/2010/main" val="388630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14350" y="799622"/>
            <a:ext cx="2480058" cy="386127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100" dirty="0"/>
              <a:t>Objectives</a:t>
            </a:r>
          </a:p>
        </p:txBody>
      </p:sp>
      <p:sp>
        <p:nvSpPr>
          <p:cNvPr id="69" name="Google Shape;69;p14"/>
          <p:cNvSpPr txBox="1">
            <a:spLocks noGrp="1"/>
          </p:cNvSpPr>
          <p:nvPr>
            <p:ph type="sldNum" idx="12"/>
          </p:nvPr>
        </p:nvSpPr>
        <p:spPr>
          <a:xfrm>
            <a:off x="6572250" y="163282"/>
            <a:ext cx="2057400"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solidFill>
                <a:latin typeface="+mn-lt"/>
                <a:ea typeface="+mn-ea"/>
                <a:cs typeface="+mn-cs"/>
              </a:rPr>
              <a:pPr lvl="0" indent="0">
                <a:lnSpc>
                  <a:spcPct val="90000"/>
                </a:lnSpc>
                <a:spcBef>
                  <a:spcPts val="0"/>
                </a:spcBef>
                <a:spcAft>
                  <a:spcPts val="600"/>
                </a:spcAft>
                <a:buNone/>
              </a:pPr>
              <a:t>2</a:t>
            </a:fld>
            <a:endParaRPr lang="en-US" sz="700" kern="1200">
              <a:solidFill>
                <a:schemeClr val="tx1"/>
              </a:solidFill>
              <a:latin typeface="+mn-lt"/>
              <a:ea typeface="+mn-ea"/>
              <a:cs typeface="+mn-cs"/>
            </a:endParaRPr>
          </a:p>
        </p:txBody>
      </p:sp>
      <p:graphicFrame>
        <p:nvGraphicFramePr>
          <p:cNvPr id="71" name="Google Shape;68;p14">
            <a:extLst>
              <a:ext uri="{FF2B5EF4-FFF2-40B4-BE49-F238E27FC236}">
                <a16:creationId xmlns:a16="http://schemas.microsoft.com/office/drawing/2014/main" id="{0763D0EA-229A-B36B-43BF-532526409D8F}"/>
              </a:ext>
            </a:extLst>
          </p:cNvPr>
          <p:cNvGraphicFramePr/>
          <p:nvPr>
            <p:extLst>
              <p:ext uri="{D42A27DB-BD31-4B8C-83A1-F6EECF244321}">
                <p14:modId xmlns:p14="http://schemas.microsoft.com/office/powerpoint/2010/main" val="2678271136"/>
              </p:ext>
            </p:extLst>
          </p:nvPr>
        </p:nvGraphicFramePr>
        <p:xfrm>
          <a:off x="3959604" y="559593"/>
          <a:ext cx="4717669" cy="4085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6902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useBgFill="1">
        <p:nvSpPr>
          <p:cNvPr id="13" name="Rounded Rectangle 14">
            <a:extLst>
              <a:ext uri="{FF2B5EF4-FFF2-40B4-BE49-F238E27FC236}">
                <a16:creationId xmlns:a16="http://schemas.microsoft.com/office/drawing/2014/main" id="{AD435D65-E643-4035-87B7-B9A118984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0"/>
            <a:ext cx="5666994" cy="51435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8E1E3C-F8D2-4308-8393-52DAD3872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B6081D4-5F83-4C05-AFFE-1395456D38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74" r="61801"/>
          <a:stretch/>
        </p:blipFill>
        <p:spPr>
          <a:xfrm>
            <a:off x="0" y="0"/>
            <a:ext cx="3477006" cy="1081087"/>
          </a:xfrm>
          <a:prstGeom prst="rect">
            <a:avLst/>
          </a:prstGeom>
        </p:spPr>
      </p:pic>
      <p:sp>
        <p:nvSpPr>
          <p:cNvPr id="4" name="Slide Number Placeholder 3">
            <a:extLst>
              <a:ext uri="{FF2B5EF4-FFF2-40B4-BE49-F238E27FC236}">
                <a16:creationId xmlns:a16="http://schemas.microsoft.com/office/drawing/2014/main" id="{00841ACC-A4EE-46AD-AB52-9BA7F8D4E970}"/>
              </a:ext>
            </a:extLst>
          </p:cNvPr>
          <p:cNvSpPr>
            <a:spLocks noGrp="1"/>
          </p:cNvSpPr>
          <p:nvPr>
            <p:ph type="sldNum" idx="12"/>
          </p:nvPr>
        </p:nvSpPr>
        <p:spPr>
          <a:xfrm>
            <a:off x="6572250" y="16328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a:solidFill>
                  <a:schemeClr val="tx1"/>
                </a:solidFill>
              </a:rPr>
              <a:pPr lvl="0" indent="0">
                <a:lnSpc>
                  <a:spcPct val="90000"/>
                </a:lnSpc>
                <a:spcBef>
                  <a:spcPts val="0"/>
                </a:spcBef>
                <a:spcAft>
                  <a:spcPts val="600"/>
                </a:spcAft>
                <a:buNone/>
              </a:pPr>
              <a:t>20</a:t>
            </a:fld>
            <a:endParaRPr lang="en-US" sz="700">
              <a:solidFill>
                <a:schemeClr val="tx1"/>
              </a:solidFill>
            </a:endParaRPr>
          </a:p>
        </p:txBody>
      </p:sp>
      <p:pic>
        <p:nvPicPr>
          <p:cNvPr id="19" name="Picture 18">
            <a:extLst>
              <a:ext uri="{FF2B5EF4-FFF2-40B4-BE49-F238E27FC236}">
                <a16:creationId xmlns:a16="http://schemas.microsoft.com/office/drawing/2014/main" id="{29A9CE89-5BEA-4699-AEAA-51CEC2198E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3281362"/>
            <a:ext cx="3477006" cy="1862138"/>
          </a:xfrm>
          <a:prstGeom prst="rect">
            <a:avLst/>
          </a:prstGeom>
        </p:spPr>
      </p:pic>
      <p:sp>
        <p:nvSpPr>
          <p:cNvPr id="2" name="Title 1">
            <a:extLst>
              <a:ext uri="{FF2B5EF4-FFF2-40B4-BE49-F238E27FC236}">
                <a16:creationId xmlns:a16="http://schemas.microsoft.com/office/drawing/2014/main" id="{99EC3768-CC17-4DEF-ADB1-32E3F9F59506}"/>
              </a:ext>
            </a:extLst>
          </p:cNvPr>
          <p:cNvSpPr>
            <a:spLocks noGrp="1"/>
          </p:cNvSpPr>
          <p:nvPr>
            <p:ph type="title"/>
          </p:nvPr>
        </p:nvSpPr>
        <p:spPr>
          <a:xfrm>
            <a:off x="514350" y="799622"/>
            <a:ext cx="2480058" cy="3861278"/>
          </a:xfrm>
        </p:spPr>
        <p:txBody>
          <a:bodyPr vert="horz" lIns="91440" tIns="45720" rIns="91440" bIns="45720" rtlCol="0" anchor="ctr">
            <a:normAutofit/>
          </a:bodyPr>
          <a:lstStyle/>
          <a:p>
            <a:pPr defTabSz="914400">
              <a:spcBef>
                <a:spcPct val="0"/>
              </a:spcBef>
            </a:pPr>
            <a:r>
              <a:rPr lang="en-US" sz="2500" dirty="0">
                <a:solidFill>
                  <a:schemeClr val="bg1"/>
                </a:solidFill>
              </a:rPr>
              <a:t>Flutter</a:t>
            </a:r>
          </a:p>
        </p:txBody>
      </p:sp>
      <p:graphicFrame>
        <p:nvGraphicFramePr>
          <p:cNvPr id="6" name="Text Placeholder 2">
            <a:extLst>
              <a:ext uri="{FF2B5EF4-FFF2-40B4-BE49-F238E27FC236}">
                <a16:creationId xmlns:a16="http://schemas.microsoft.com/office/drawing/2014/main" id="{344A9784-1208-8BA8-0946-120C7765E7D4}"/>
              </a:ext>
            </a:extLst>
          </p:cNvPr>
          <p:cNvGraphicFramePr/>
          <p:nvPr>
            <p:extLst>
              <p:ext uri="{D42A27DB-BD31-4B8C-83A1-F6EECF244321}">
                <p14:modId xmlns:p14="http://schemas.microsoft.com/office/powerpoint/2010/main" val="3408402210"/>
              </p:ext>
            </p:extLst>
          </p:nvPr>
        </p:nvGraphicFramePr>
        <p:xfrm>
          <a:off x="3959604" y="559593"/>
          <a:ext cx="4717669" cy="40858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1308569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EFC-9913-4943-8C7D-7DF4437A03C4}"/>
              </a:ext>
            </a:extLst>
          </p:cNvPr>
          <p:cNvSpPr>
            <a:spLocks noGrp="1"/>
          </p:cNvSpPr>
          <p:nvPr>
            <p:ph type="title"/>
          </p:nvPr>
        </p:nvSpPr>
        <p:spPr/>
        <p:txBody>
          <a:bodyPr/>
          <a:lstStyle/>
          <a:p>
            <a:r>
              <a:rPr lang="en-US" dirty="0"/>
              <a:t>Flutter vs React Native</a:t>
            </a:r>
          </a:p>
        </p:txBody>
      </p:sp>
      <p:sp>
        <p:nvSpPr>
          <p:cNvPr id="4" name="Slide Number Placeholder 3">
            <a:extLst>
              <a:ext uri="{FF2B5EF4-FFF2-40B4-BE49-F238E27FC236}">
                <a16:creationId xmlns:a16="http://schemas.microsoft.com/office/drawing/2014/main" id="{04C8AC7B-A332-4E85-93E6-080321E7E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graphicFrame>
        <p:nvGraphicFramePr>
          <p:cNvPr id="17" name="Diagram 16">
            <a:extLst>
              <a:ext uri="{FF2B5EF4-FFF2-40B4-BE49-F238E27FC236}">
                <a16:creationId xmlns:a16="http://schemas.microsoft.com/office/drawing/2014/main" id="{EB56D964-D638-531B-C997-F235B234084C}"/>
              </a:ext>
            </a:extLst>
          </p:cNvPr>
          <p:cNvGraphicFramePr/>
          <p:nvPr/>
        </p:nvGraphicFramePr>
        <p:xfrm>
          <a:off x="57847" y="1206594"/>
          <a:ext cx="4449152" cy="303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Diagram 21">
            <a:extLst>
              <a:ext uri="{FF2B5EF4-FFF2-40B4-BE49-F238E27FC236}">
                <a16:creationId xmlns:a16="http://schemas.microsoft.com/office/drawing/2014/main" id="{B80ACB8B-1A74-2FDE-920A-32C1A7820E5F}"/>
              </a:ext>
            </a:extLst>
          </p:cNvPr>
          <p:cNvGraphicFramePr/>
          <p:nvPr/>
        </p:nvGraphicFramePr>
        <p:xfrm>
          <a:off x="4441997" y="1367160"/>
          <a:ext cx="4390299" cy="32960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Straight Connector 18">
            <a:extLst>
              <a:ext uri="{FF2B5EF4-FFF2-40B4-BE49-F238E27FC236}">
                <a16:creationId xmlns:a16="http://schemas.microsoft.com/office/drawing/2014/main" id="{8C862389-26BF-D29B-3E7F-A4C2B0008E51}"/>
              </a:ext>
            </a:extLst>
          </p:cNvPr>
          <p:cNvCxnSpPr/>
          <p:nvPr/>
        </p:nvCxnSpPr>
        <p:spPr>
          <a:xfrm>
            <a:off x="4572000" y="1367161"/>
            <a:ext cx="0" cy="3426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939DE-74AB-BC9A-80D8-F8E35F18A22E}"/>
              </a:ext>
            </a:extLst>
          </p:cNvPr>
          <p:cNvCxnSpPr/>
          <p:nvPr/>
        </p:nvCxnSpPr>
        <p:spPr>
          <a:xfrm>
            <a:off x="3941685" y="1017725"/>
            <a:ext cx="49882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15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pic>
        <p:nvPicPr>
          <p:cNvPr id="11" name="Picture 10">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useBgFill="1">
        <p:nvSpPr>
          <p:cNvPr id="13" name="Rectangle 12">
            <a:extLst>
              <a:ext uri="{FF2B5EF4-FFF2-40B4-BE49-F238E27FC236}">
                <a16:creationId xmlns:a16="http://schemas.microsoft.com/office/drawing/2014/main" id="{A7244538-290E-40DA-A93A-14BB3E6C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3407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E58BC-4D0F-B520-618C-7AF5B9477AA2}"/>
              </a:ext>
            </a:extLst>
          </p:cNvPr>
          <p:cNvSpPr>
            <a:spLocks noGrp="1"/>
          </p:cNvSpPr>
          <p:nvPr>
            <p:ph type="title"/>
          </p:nvPr>
        </p:nvSpPr>
        <p:spPr>
          <a:xfrm>
            <a:off x="4211916" y="504930"/>
            <a:ext cx="4463935" cy="2584779"/>
          </a:xfrm>
          <a:noFill/>
          <a:ln w="19050">
            <a:noFill/>
            <a:prstDash val="dash"/>
          </a:ln>
        </p:spPr>
        <p:txBody>
          <a:bodyPr vert="horz" lIns="91440" tIns="45720" rIns="91440" bIns="45720" rtlCol="0" anchor="b">
            <a:normAutofit/>
          </a:bodyPr>
          <a:lstStyle/>
          <a:p>
            <a:pPr defTabSz="914400"/>
            <a:r>
              <a:rPr lang="en-US" sz="3600"/>
              <a:t>Mobile Development</a:t>
            </a:r>
          </a:p>
        </p:txBody>
      </p:sp>
      <p:sp useBgFill="1">
        <p:nvSpPr>
          <p:cNvPr id="15" name="Rectangle 14">
            <a:extLst>
              <a:ext uri="{FF2B5EF4-FFF2-40B4-BE49-F238E27FC236}">
                <a16:creationId xmlns:a16="http://schemas.microsoft.com/office/drawing/2014/main" id="{AB1DF3B3-9DBC-445D-AE4E-A62E5A9B8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2478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CD3223-EF89-B5BF-0CF0-69E3D3D656C7}"/>
              </a:ext>
            </a:extLst>
          </p:cNvPr>
          <p:cNvPicPr>
            <a:picLocks noChangeAspect="1"/>
          </p:cNvPicPr>
          <p:nvPr/>
        </p:nvPicPr>
        <p:blipFill rotWithShape="1">
          <a:blip r:embed="rId4"/>
          <a:srcRect l="21165" r="31838" b="2"/>
          <a:stretch/>
        </p:blipFill>
        <p:spPr>
          <a:xfrm>
            <a:off x="-3" y="10"/>
            <a:ext cx="3490718" cy="5143490"/>
          </a:xfrm>
          <a:prstGeom prst="rect">
            <a:avLst/>
          </a:prstGeom>
        </p:spPr>
      </p:pic>
      <p:sp>
        <p:nvSpPr>
          <p:cNvPr id="17" name="Rectangle 16">
            <a:extLst>
              <a:ext uri="{FF2B5EF4-FFF2-40B4-BE49-F238E27FC236}">
                <a16:creationId xmlns:a16="http://schemas.microsoft.com/office/drawing/2014/main" id="{F51F80E8-0CAC-410E-B59A-29FDDC357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0086" y="0"/>
            <a:ext cx="3183914" cy="402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31AD4C0-3C5E-5AE8-4E09-5064F20940A2}"/>
              </a:ext>
            </a:extLst>
          </p:cNvPr>
          <p:cNvSpPr>
            <a:spLocks noGrp="1"/>
          </p:cNvSpPr>
          <p:nvPr>
            <p:ph type="sldNum" sz="quarter" idx="12"/>
          </p:nvPr>
        </p:nvSpPr>
        <p:spPr>
          <a:xfrm>
            <a:off x="8243740" y="4763493"/>
            <a:ext cx="598981" cy="274320"/>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050" smtClean="0"/>
              <a:pPr lvl="0" indent="0">
                <a:spcBef>
                  <a:spcPts val="0"/>
                </a:spcBef>
                <a:spcAft>
                  <a:spcPts val="600"/>
                </a:spcAft>
                <a:buNone/>
              </a:pPr>
              <a:t>22</a:t>
            </a:fld>
            <a:endParaRPr lang="en-US" sz="1050"/>
          </a:p>
        </p:txBody>
      </p:sp>
    </p:spTree>
    <p:extLst>
      <p:ext uri="{BB962C8B-B14F-4D97-AF65-F5344CB8AC3E}">
        <p14:creationId xmlns:p14="http://schemas.microsoft.com/office/powerpoint/2010/main" val="355559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282C-15A8-415C-A61D-A2B29CF76A29}"/>
              </a:ext>
            </a:extLst>
          </p:cNvPr>
          <p:cNvSpPr>
            <a:spLocks noGrp="1"/>
          </p:cNvSpPr>
          <p:nvPr>
            <p:ph type="title"/>
          </p:nvPr>
        </p:nvSpPr>
        <p:spPr/>
        <p:txBody>
          <a:bodyPr/>
          <a:lstStyle/>
          <a:p>
            <a:r>
              <a:rPr lang="en-US" dirty="0"/>
              <a:t>Application Development Process</a:t>
            </a:r>
          </a:p>
        </p:txBody>
      </p:sp>
      <p:sp>
        <p:nvSpPr>
          <p:cNvPr id="3" name="Text Placeholder 2">
            <a:extLst>
              <a:ext uri="{FF2B5EF4-FFF2-40B4-BE49-F238E27FC236}">
                <a16:creationId xmlns:a16="http://schemas.microsoft.com/office/drawing/2014/main" id="{DBDC07AB-9A63-407D-854D-9BFF06F844AC}"/>
              </a:ext>
            </a:extLst>
          </p:cNvPr>
          <p:cNvSpPr>
            <a:spLocks noGrp="1"/>
          </p:cNvSpPr>
          <p:nvPr>
            <p:ph type="body" idx="1"/>
          </p:nvPr>
        </p:nvSpPr>
        <p:spPr/>
        <p:txBody>
          <a:bodyPr/>
          <a:lstStyle/>
          <a:p>
            <a:pPr marL="114300" indent="0">
              <a:buNone/>
            </a:pPr>
            <a:endParaRPr lang="en-US" dirty="0"/>
          </a:p>
          <a:p>
            <a:endParaRPr lang="en-US" dirty="0"/>
          </a:p>
        </p:txBody>
      </p:sp>
      <p:sp>
        <p:nvSpPr>
          <p:cNvPr id="4" name="Slide Number Placeholder 3">
            <a:extLst>
              <a:ext uri="{FF2B5EF4-FFF2-40B4-BE49-F238E27FC236}">
                <a16:creationId xmlns:a16="http://schemas.microsoft.com/office/drawing/2014/main" id="{87C7CCDC-EB2A-442D-B82C-53D79E0242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aphicFrame>
        <p:nvGraphicFramePr>
          <p:cNvPr id="5" name="Diagram 4">
            <a:extLst>
              <a:ext uri="{FF2B5EF4-FFF2-40B4-BE49-F238E27FC236}">
                <a16:creationId xmlns:a16="http://schemas.microsoft.com/office/drawing/2014/main" id="{E2ACF260-05D0-4742-B395-EA82619F5A24}"/>
              </a:ext>
            </a:extLst>
          </p:cNvPr>
          <p:cNvGraphicFramePr/>
          <p:nvPr/>
        </p:nvGraphicFramePr>
        <p:xfrm>
          <a:off x="230659" y="140043"/>
          <a:ext cx="8732109" cy="4916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8126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1">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useBgFill="1">
        <p:nvSpPr>
          <p:cNvPr id="14" name="Rounded Rectangle 14">
            <a:extLst>
              <a:ext uri="{FF2B5EF4-FFF2-40B4-BE49-F238E27FC236}">
                <a16:creationId xmlns:a16="http://schemas.microsoft.com/office/drawing/2014/main" id="{AD435D65-E643-4035-87B7-B9A118984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0"/>
            <a:ext cx="5666994" cy="51435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8E1E3C-F8D2-4308-8393-52DAD3872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B6081D4-5F83-4C05-AFFE-1395456D38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74" r="61801"/>
          <a:stretch/>
        </p:blipFill>
        <p:spPr>
          <a:xfrm>
            <a:off x="0" y="0"/>
            <a:ext cx="3477006" cy="1081087"/>
          </a:xfrm>
          <a:prstGeom prst="rect">
            <a:avLst/>
          </a:prstGeom>
        </p:spPr>
      </p:pic>
      <p:sp>
        <p:nvSpPr>
          <p:cNvPr id="5" name="Slide Number Placeholder 4">
            <a:extLst>
              <a:ext uri="{FF2B5EF4-FFF2-40B4-BE49-F238E27FC236}">
                <a16:creationId xmlns:a16="http://schemas.microsoft.com/office/drawing/2014/main" id="{25DD2A2A-4B23-4DAF-8041-A0A494B8DAA7}"/>
              </a:ext>
            </a:extLst>
          </p:cNvPr>
          <p:cNvSpPr>
            <a:spLocks noGrp="1"/>
          </p:cNvSpPr>
          <p:nvPr>
            <p:ph type="sldNum" idx="12"/>
          </p:nvPr>
        </p:nvSpPr>
        <p:spPr>
          <a:xfrm>
            <a:off x="6572250" y="16328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a:solidFill>
                  <a:schemeClr val="tx1"/>
                </a:solidFill>
              </a:rPr>
              <a:pPr lvl="0" indent="0">
                <a:lnSpc>
                  <a:spcPct val="90000"/>
                </a:lnSpc>
                <a:spcBef>
                  <a:spcPts val="0"/>
                </a:spcBef>
                <a:spcAft>
                  <a:spcPts val="600"/>
                </a:spcAft>
                <a:buNone/>
              </a:pPr>
              <a:t>24</a:t>
            </a:fld>
            <a:endParaRPr lang="en-US" sz="700">
              <a:solidFill>
                <a:schemeClr val="tx1"/>
              </a:solidFill>
            </a:endParaRPr>
          </a:p>
        </p:txBody>
      </p:sp>
      <p:pic>
        <p:nvPicPr>
          <p:cNvPr id="20" name="Picture 19">
            <a:extLst>
              <a:ext uri="{FF2B5EF4-FFF2-40B4-BE49-F238E27FC236}">
                <a16:creationId xmlns:a16="http://schemas.microsoft.com/office/drawing/2014/main" id="{29A9CE89-5BEA-4699-AEAA-51CEC2198E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3281362"/>
            <a:ext cx="3477006" cy="1862138"/>
          </a:xfrm>
          <a:prstGeom prst="rect">
            <a:avLst/>
          </a:prstGeom>
        </p:spPr>
      </p:pic>
      <p:sp>
        <p:nvSpPr>
          <p:cNvPr id="2" name="Title 1">
            <a:extLst>
              <a:ext uri="{FF2B5EF4-FFF2-40B4-BE49-F238E27FC236}">
                <a16:creationId xmlns:a16="http://schemas.microsoft.com/office/drawing/2014/main" id="{06DC01D7-CAAB-4F63-877F-6167D39FAA71}"/>
              </a:ext>
            </a:extLst>
          </p:cNvPr>
          <p:cNvSpPr>
            <a:spLocks noGrp="1"/>
          </p:cNvSpPr>
          <p:nvPr>
            <p:ph type="title"/>
          </p:nvPr>
        </p:nvSpPr>
        <p:spPr>
          <a:xfrm>
            <a:off x="514350" y="799622"/>
            <a:ext cx="2480058" cy="3861278"/>
          </a:xfrm>
        </p:spPr>
        <p:txBody>
          <a:bodyPr vert="horz" lIns="91440" tIns="45720" rIns="91440" bIns="45720" rtlCol="0" anchor="ctr">
            <a:normAutofit/>
          </a:bodyPr>
          <a:lstStyle/>
          <a:p>
            <a:pPr algn="r" defTabSz="914400">
              <a:spcBef>
                <a:spcPct val="0"/>
              </a:spcBef>
            </a:pPr>
            <a:r>
              <a:rPr lang="en-US" sz="4000">
                <a:solidFill>
                  <a:schemeClr val="bg1"/>
                </a:solidFill>
              </a:rPr>
              <a:t>Analysis / Plan</a:t>
            </a:r>
          </a:p>
        </p:txBody>
      </p:sp>
      <p:graphicFrame>
        <p:nvGraphicFramePr>
          <p:cNvPr id="7" name="Text Placeholder 3">
            <a:extLst>
              <a:ext uri="{FF2B5EF4-FFF2-40B4-BE49-F238E27FC236}">
                <a16:creationId xmlns:a16="http://schemas.microsoft.com/office/drawing/2014/main" id="{9487FE7E-A33E-1D75-EFC9-B6D710FA2EB9}"/>
              </a:ext>
            </a:extLst>
          </p:cNvPr>
          <p:cNvGraphicFramePr/>
          <p:nvPr>
            <p:extLst>
              <p:ext uri="{D42A27DB-BD31-4B8C-83A1-F6EECF244321}">
                <p14:modId xmlns:p14="http://schemas.microsoft.com/office/powerpoint/2010/main" val="966379363"/>
              </p:ext>
            </p:extLst>
          </p:nvPr>
        </p:nvGraphicFramePr>
        <p:xfrm>
          <a:off x="3959604" y="559593"/>
          <a:ext cx="4717669" cy="40858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4119476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1">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useBgFill="1">
        <p:nvSpPr>
          <p:cNvPr id="14" name="Rounded Rectangle 14">
            <a:extLst>
              <a:ext uri="{FF2B5EF4-FFF2-40B4-BE49-F238E27FC236}">
                <a16:creationId xmlns:a16="http://schemas.microsoft.com/office/drawing/2014/main" id="{AD435D65-E643-4035-87B7-B9A118984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0"/>
            <a:ext cx="5666994" cy="51435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6" name="Rectangle 15">
            <a:extLst>
              <a:ext uri="{FF2B5EF4-FFF2-40B4-BE49-F238E27FC236}">
                <a16:creationId xmlns:a16="http://schemas.microsoft.com/office/drawing/2014/main" id="{FA8E1E3C-F8D2-4308-8393-52DAD3872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8" name="Picture 17">
            <a:extLst>
              <a:ext uri="{FF2B5EF4-FFF2-40B4-BE49-F238E27FC236}">
                <a16:creationId xmlns:a16="http://schemas.microsoft.com/office/drawing/2014/main" id="{AB6081D4-5F83-4C05-AFFE-1395456D38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74" r="61801"/>
          <a:stretch/>
        </p:blipFill>
        <p:spPr>
          <a:xfrm>
            <a:off x="0" y="0"/>
            <a:ext cx="3477006" cy="1081087"/>
          </a:xfrm>
          <a:prstGeom prst="rect">
            <a:avLst/>
          </a:prstGeom>
        </p:spPr>
      </p:pic>
      <p:sp>
        <p:nvSpPr>
          <p:cNvPr id="5" name="Slide Number Placeholder 4">
            <a:extLst>
              <a:ext uri="{FF2B5EF4-FFF2-40B4-BE49-F238E27FC236}">
                <a16:creationId xmlns:a16="http://schemas.microsoft.com/office/drawing/2014/main" id="{25DD2A2A-4B23-4DAF-8041-A0A494B8DAA7}"/>
              </a:ext>
            </a:extLst>
          </p:cNvPr>
          <p:cNvSpPr>
            <a:spLocks noGrp="1"/>
          </p:cNvSpPr>
          <p:nvPr>
            <p:ph type="sldNum" idx="12"/>
          </p:nvPr>
        </p:nvSpPr>
        <p:spPr>
          <a:xfrm>
            <a:off x="6572250" y="163282"/>
            <a:ext cx="2057400" cy="273844"/>
          </a:xfrm>
        </p:spPr>
        <p:txBody>
          <a:bodyPr vert="horz" lIns="91440" tIns="45720" rIns="91440" bIns="45720" rtlCol="0" anchor="ctr">
            <a:normAutofit/>
          </a:bodyPr>
          <a:lstStyle/>
          <a:p>
            <a:pPr marL="0" marR="0" lvl="0" indent="0" algn="r" defTabSz="457200" rtl="0" eaLnBrk="1" fontAlgn="auto" latinLnBrk="0" hangingPunct="1">
              <a:lnSpc>
                <a:spcPct val="90000"/>
              </a:lnSpc>
              <a:spcBef>
                <a:spcPts val="0"/>
              </a:spcBef>
              <a:spcAft>
                <a:spcPts val="600"/>
              </a:spcAft>
              <a:buClrTx/>
              <a:buSzTx/>
              <a:buFontTx/>
              <a:buNone/>
              <a:tabLst/>
              <a:defRPr/>
            </a:pPr>
            <a:fld id="{00000000-1234-1234-1234-123412341234}" type="slidenum">
              <a:rPr kumimoji="0" lang="en-US" sz="700" b="0" i="0" u="none" strike="noStrike" kern="1200" cap="none" spc="0" normalizeH="0" baseline="0" noProof="0">
                <a:ln>
                  <a:noFill/>
                </a:ln>
                <a:solidFill>
                  <a:srgbClr val="000000"/>
                </a:solidFill>
                <a:effectLst/>
                <a:uLnTx/>
                <a:uFillTx/>
                <a:latin typeface="Century Gothic" panose="020B0502020202020204"/>
                <a:ea typeface="+mn-ea"/>
                <a:cs typeface="+mn-cs"/>
              </a:rPr>
              <a:pPr marL="0" marR="0" lvl="0" indent="0" algn="r" defTabSz="457200" rtl="0" eaLnBrk="1" fontAlgn="auto" latinLnBrk="0" hangingPunct="1">
                <a:lnSpc>
                  <a:spcPct val="90000"/>
                </a:lnSpc>
                <a:spcBef>
                  <a:spcPts val="0"/>
                </a:spcBef>
                <a:spcAft>
                  <a:spcPts val="600"/>
                </a:spcAft>
                <a:buClrTx/>
                <a:buSzTx/>
                <a:buFontTx/>
                <a:buNone/>
                <a:tabLst/>
                <a:defRPr/>
              </a:pPr>
              <a:t>25</a:t>
            </a:fld>
            <a:endParaRPr kumimoji="0" lang="en-US" sz="700" b="0" i="0" u="none" strike="noStrike" kern="1200" cap="none" spc="0" normalizeH="0" baseline="0" noProof="0">
              <a:ln>
                <a:noFill/>
              </a:ln>
              <a:solidFill>
                <a:srgbClr val="000000"/>
              </a:solidFill>
              <a:effectLst/>
              <a:uLnTx/>
              <a:uFillTx/>
              <a:latin typeface="Century Gothic" panose="020B0502020202020204"/>
              <a:ea typeface="+mn-ea"/>
              <a:cs typeface="+mn-cs"/>
            </a:endParaRPr>
          </a:p>
        </p:txBody>
      </p:sp>
      <p:pic>
        <p:nvPicPr>
          <p:cNvPr id="20" name="Picture 19">
            <a:extLst>
              <a:ext uri="{FF2B5EF4-FFF2-40B4-BE49-F238E27FC236}">
                <a16:creationId xmlns:a16="http://schemas.microsoft.com/office/drawing/2014/main" id="{29A9CE89-5BEA-4699-AEAA-51CEC2198E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3281362"/>
            <a:ext cx="3477006" cy="1862138"/>
          </a:xfrm>
          <a:prstGeom prst="rect">
            <a:avLst/>
          </a:prstGeom>
        </p:spPr>
      </p:pic>
      <p:sp>
        <p:nvSpPr>
          <p:cNvPr id="2" name="Title 1">
            <a:extLst>
              <a:ext uri="{FF2B5EF4-FFF2-40B4-BE49-F238E27FC236}">
                <a16:creationId xmlns:a16="http://schemas.microsoft.com/office/drawing/2014/main" id="{06DC01D7-CAAB-4F63-877F-6167D39FAA71}"/>
              </a:ext>
            </a:extLst>
          </p:cNvPr>
          <p:cNvSpPr>
            <a:spLocks noGrp="1"/>
          </p:cNvSpPr>
          <p:nvPr>
            <p:ph type="title"/>
          </p:nvPr>
        </p:nvSpPr>
        <p:spPr>
          <a:xfrm>
            <a:off x="0" y="799622"/>
            <a:ext cx="3477006" cy="3861278"/>
          </a:xfrm>
        </p:spPr>
        <p:txBody>
          <a:bodyPr vert="horz" lIns="91440" tIns="45720" rIns="91440" bIns="45720" rtlCol="0" anchor="ctr">
            <a:normAutofit/>
          </a:bodyPr>
          <a:lstStyle/>
          <a:p>
            <a:pPr algn="r" defTabSz="914400">
              <a:spcBef>
                <a:spcPct val="0"/>
              </a:spcBef>
            </a:pPr>
            <a:r>
              <a:rPr lang="en-US" sz="4000" dirty="0">
                <a:solidFill>
                  <a:schemeClr val="bg1"/>
                </a:solidFill>
              </a:rPr>
              <a:t>Navigation to Nearest Charging Station</a:t>
            </a:r>
          </a:p>
        </p:txBody>
      </p:sp>
      <p:graphicFrame>
        <p:nvGraphicFramePr>
          <p:cNvPr id="7" name="Text Placeholder 3">
            <a:extLst>
              <a:ext uri="{FF2B5EF4-FFF2-40B4-BE49-F238E27FC236}">
                <a16:creationId xmlns:a16="http://schemas.microsoft.com/office/drawing/2014/main" id="{9487FE7E-A33E-1D75-EFC9-B6D710FA2EB9}"/>
              </a:ext>
            </a:extLst>
          </p:cNvPr>
          <p:cNvGraphicFramePr/>
          <p:nvPr>
            <p:extLst>
              <p:ext uri="{D42A27DB-BD31-4B8C-83A1-F6EECF244321}">
                <p14:modId xmlns:p14="http://schemas.microsoft.com/office/powerpoint/2010/main" val="1656555237"/>
              </p:ext>
            </p:extLst>
          </p:nvPr>
        </p:nvGraphicFramePr>
        <p:xfrm>
          <a:off x="3959604" y="559593"/>
          <a:ext cx="4717669" cy="44206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0934480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986A-4C0E-4248-98AF-9CFF350BFDA5}"/>
              </a:ext>
            </a:extLst>
          </p:cNvPr>
          <p:cNvSpPr>
            <a:spLocks noGrp="1"/>
          </p:cNvSpPr>
          <p:nvPr>
            <p:ph type="title"/>
          </p:nvPr>
        </p:nvSpPr>
        <p:spPr>
          <a:xfrm>
            <a:off x="2171700" y="573279"/>
            <a:ext cx="6457950" cy="969771"/>
          </a:xfrm>
        </p:spPr>
        <p:txBody>
          <a:bodyPr vert="horz" lIns="91440" tIns="45720" rIns="91440" bIns="45720" rtlCol="0" anchor="ctr">
            <a:normAutofit/>
          </a:bodyPr>
          <a:lstStyle/>
          <a:p>
            <a:pPr algn="r" defTabSz="914400">
              <a:spcBef>
                <a:spcPct val="0"/>
              </a:spcBef>
            </a:pPr>
            <a:r>
              <a:rPr lang="en-US" sz="4000"/>
              <a:t>User Interface</a:t>
            </a:r>
          </a:p>
        </p:txBody>
      </p:sp>
      <p:sp>
        <p:nvSpPr>
          <p:cNvPr id="5" name="Slide Number Placeholder 4">
            <a:extLst>
              <a:ext uri="{FF2B5EF4-FFF2-40B4-BE49-F238E27FC236}">
                <a16:creationId xmlns:a16="http://schemas.microsoft.com/office/drawing/2014/main" id="{5A4F371E-A4ED-4B9C-BC00-1EA0F5FA165E}"/>
              </a:ext>
            </a:extLst>
          </p:cNvPr>
          <p:cNvSpPr>
            <a:spLocks noGrp="1"/>
          </p:cNvSpPr>
          <p:nvPr>
            <p:ph type="sldNum" idx="12"/>
          </p:nvPr>
        </p:nvSpPr>
        <p:spPr>
          <a:xfrm>
            <a:off x="6572250" y="285750"/>
            <a:ext cx="2057400" cy="273843"/>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a:solidFill>
                  <a:schemeClr val="tx1">
                    <a:tint val="75000"/>
                  </a:schemeClr>
                </a:solidFill>
              </a:rPr>
              <a:pPr lvl="0" indent="0">
                <a:lnSpc>
                  <a:spcPct val="90000"/>
                </a:lnSpc>
                <a:spcBef>
                  <a:spcPts val="0"/>
                </a:spcBef>
                <a:spcAft>
                  <a:spcPts val="600"/>
                </a:spcAft>
                <a:buNone/>
              </a:pPr>
              <a:t>26</a:t>
            </a:fld>
            <a:endParaRPr lang="en-US" sz="700">
              <a:solidFill>
                <a:schemeClr val="tx1">
                  <a:tint val="75000"/>
                </a:schemeClr>
              </a:solidFill>
            </a:endParaRPr>
          </a:p>
        </p:txBody>
      </p:sp>
      <p:graphicFrame>
        <p:nvGraphicFramePr>
          <p:cNvPr id="7" name="Text Placeholder 3">
            <a:extLst>
              <a:ext uri="{FF2B5EF4-FFF2-40B4-BE49-F238E27FC236}">
                <a16:creationId xmlns:a16="http://schemas.microsoft.com/office/drawing/2014/main" id="{6F2ABC8D-32C8-BAEE-679E-81880AE7E559}"/>
              </a:ext>
            </a:extLst>
          </p:cNvPr>
          <p:cNvGraphicFramePr/>
          <p:nvPr/>
        </p:nvGraphicFramePr>
        <p:xfrm>
          <a:off x="514350" y="1830788"/>
          <a:ext cx="8115300" cy="264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0336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6E986A-890A-4E20-B8AD-59F2DA69EF2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Picture 3">
            <a:extLst>
              <a:ext uri="{FF2B5EF4-FFF2-40B4-BE49-F238E27FC236}">
                <a16:creationId xmlns:a16="http://schemas.microsoft.com/office/drawing/2014/main" id="{EEC48E04-9E02-46B1-A1A0-B87A23235E06}"/>
              </a:ext>
            </a:extLst>
          </p:cNvPr>
          <p:cNvPicPr>
            <a:picLocks noChangeAspect="1"/>
          </p:cNvPicPr>
          <p:nvPr/>
        </p:nvPicPr>
        <p:blipFill>
          <a:blip r:embed="rId3"/>
          <a:stretch>
            <a:fillRect/>
          </a:stretch>
        </p:blipFill>
        <p:spPr>
          <a:xfrm>
            <a:off x="1004979" y="0"/>
            <a:ext cx="7134042" cy="5143500"/>
          </a:xfrm>
          <a:prstGeom prst="rect">
            <a:avLst/>
          </a:prstGeom>
        </p:spPr>
      </p:pic>
      <p:sp>
        <p:nvSpPr>
          <p:cNvPr id="5" name="TextBox 4">
            <a:extLst>
              <a:ext uri="{FF2B5EF4-FFF2-40B4-BE49-F238E27FC236}">
                <a16:creationId xmlns:a16="http://schemas.microsoft.com/office/drawing/2014/main" id="{F2E82F3B-2963-413B-A12A-1E3FFBA6CC23}"/>
              </a:ext>
            </a:extLst>
          </p:cNvPr>
          <p:cNvSpPr txBox="1"/>
          <p:nvPr/>
        </p:nvSpPr>
        <p:spPr>
          <a:xfrm>
            <a:off x="1004979" y="4860017"/>
            <a:ext cx="325730" cy="246221"/>
          </a:xfrm>
          <a:prstGeom prst="rect">
            <a:avLst/>
          </a:prstGeom>
          <a:noFill/>
        </p:spPr>
        <p:txBody>
          <a:bodyPr wrap="none" rtlCol="0">
            <a:spAutoFit/>
          </a:bodyPr>
          <a:lstStyle/>
          <a:p>
            <a:r>
              <a:rPr lang="en-US" sz="1000" dirty="0">
                <a:solidFill>
                  <a:schemeClr val="tx1"/>
                </a:solidFill>
              </a:rPr>
              <a:t>[1]</a:t>
            </a:r>
            <a:endParaRPr lang="en-US" dirty="0">
              <a:solidFill>
                <a:schemeClr val="tx1"/>
              </a:solidFill>
            </a:endParaRPr>
          </a:p>
        </p:txBody>
      </p:sp>
      <p:sp>
        <p:nvSpPr>
          <p:cNvPr id="3" name="TextBox 2">
            <a:extLst>
              <a:ext uri="{FF2B5EF4-FFF2-40B4-BE49-F238E27FC236}">
                <a16:creationId xmlns:a16="http://schemas.microsoft.com/office/drawing/2014/main" id="{B527871C-7AE0-71D8-D711-46304003E674}"/>
              </a:ext>
            </a:extLst>
          </p:cNvPr>
          <p:cNvSpPr txBox="1"/>
          <p:nvPr/>
        </p:nvSpPr>
        <p:spPr>
          <a:xfrm>
            <a:off x="1330709" y="4881890"/>
            <a:ext cx="6724918" cy="261610"/>
          </a:xfrm>
          <a:prstGeom prst="rect">
            <a:avLst/>
          </a:prstGeom>
          <a:noFill/>
        </p:spPr>
        <p:txBody>
          <a:bodyPr wrap="none" rtlCol="0">
            <a:spAutoFit/>
          </a:bodyPr>
          <a:lstStyle/>
          <a:p>
            <a:r>
              <a:rPr lang="en-US" sz="1100" dirty="0"/>
              <a:t>https://</a:t>
            </a:r>
            <a:r>
              <a:rPr lang="en-US" sz="1100" dirty="0" err="1"/>
              <a:t>www.figma.com</a:t>
            </a:r>
            <a:r>
              <a:rPr lang="en-US" sz="1100" dirty="0"/>
              <a:t>/file/OUK8DHtzk6xGRWBcKEypnR/</a:t>
            </a:r>
            <a:r>
              <a:rPr lang="en-US" sz="1100" dirty="0" err="1"/>
              <a:t>Wireframing-in-Figma?node-id</a:t>
            </a:r>
            <a:r>
              <a:rPr lang="en-US" sz="1100" dirty="0"/>
              <a:t>=0%3A1</a:t>
            </a:r>
          </a:p>
        </p:txBody>
      </p:sp>
    </p:spTree>
    <p:extLst>
      <p:ext uri="{BB962C8B-B14F-4D97-AF65-F5344CB8AC3E}">
        <p14:creationId xmlns:p14="http://schemas.microsoft.com/office/powerpoint/2010/main" val="242873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E95ECB-5646-4392-BFFA-C2FB4AF8E5B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a:extLst>
              <a:ext uri="{FF2B5EF4-FFF2-40B4-BE49-F238E27FC236}">
                <a16:creationId xmlns:a16="http://schemas.microsoft.com/office/drawing/2014/main" id="{FDBD6DF8-4038-4655-902B-55C065320E97}"/>
              </a:ext>
            </a:extLst>
          </p:cNvPr>
          <p:cNvPicPr>
            <a:picLocks noChangeAspect="1"/>
          </p:cNvPicPr>
          <p:nvPr/>
        </p:nvPicPr>
        <p:blipFill>
          <a:blip r:embed="rId3"/>
          <a:stretch>
            <a:fillRect/>
          </a:stretch>
        </p:blipFill>
        <p:spPr>
          <a:xfrm>
            <a:off x="416616" y="0"/>
            <a:ext cx="8310767" cy="5143500"/>
          </a:xfrm>
          <a:prstGeom prst="rect">
            <a:avLst/>
          </a:prstGeom>
        </p:spPr>
      </p:pic>
      <p:sp>
        <p:nvSpPr>
          <p:cNvPr id="5" name="TextBox 4">
            <a:extLst>
              <a:ext uri="{FF2B5EF4-FFF2-40B4-BE49-F238E27FC236}">
                <a16:creationId xmlns:a16="http://schemas.microsoft.com/office/drawing/2014/main" id="{E46DAF99-E67F-411B-9AB2-205038A43AE5}"/>
              </a:ext>
            </a:extLst>
          </p:cNvPr>
          <p:cNvSpPr txBox="1"/>
          <p:nvPr/>
        </p:nvSpPr>
        <p:spPr>
          <a:xfrm>
            <a:off x="443121" y="4860017"/>
            <a:ext cx="325730" cy="246221"/>
          </a:xfrm>
          <a:prstGeom prst="rect">
            <a:avLst/>
          </a:prstGeom>
          <a:noFill/>
        </p:spPr>
        <p:txBody>
          <a:bodyPr wrap="none" rtlCol="0">
            <a:spAutoFit/>
          </a:bodyPr>
          <a:lstStyle/>
          <a:p>
            <a:r>
              <a:rPr lang="en-US" sz="1000" dirty="0">
                <a:solidFill>
                  <a:schemeClr val="tx1"/>
                </a:solidFill>
              </a:rPr>
              <a:t>[1]</a:t>
            </a:r>
            <a:endParaRPr lang="en-US" dirty="0">
              <a:solidFill>
                <a:schemeClr val="tx1"/>
              </a:solidFill>
            </a:endParaRPr>
          </a:p>
        </p:txBody>
      </p:sp>
      <p:sp>
        <p:nvSpPr>
          <p:cNvPr id="3" name="TextBox 2">
            <a:extLst>
              <a:ext uri="{FF2B5EF4-FFF2-40B4-BE49-F238E27FC236}">
                <a16:creationId xmlns:a16="http://schemas.microsoft.com/office/drawing/2014/main" id="{FE5452E3-3561-673F-523B-CEBACE59E3CF}"/>
              </a:ext>
            </a:extLst>
          </p:cNvPr>
          <p:cNvSpPr txBox="1"/>
          <p:nvPr/>
        </p:nvSpPr>
        <p:spPr>
          <a:xfrm>
            <a:off x="938152" y="4852322"/>
            <a:ext cx="6329548" cy="253916"/>
          </a:xfrm>
          <a:prstGeom prst="rect">
            <a:avLst/>
          </a:prstGeom>
          <a:noFill/>
        </p:spPr>
        <p:txBody>
          <a:bodyPr wrap="square" rtlCol="0">
            <a:spAutoFit/>
          </a:bodyPr>
          <a:lstStyle/>
          <a:p>
            <a:r>
              <a:rPr lang="en-US" sz="1050" dirty="0"/>
              <a:t>https://</a:t>
            </a:r>
            <a:r>
              <a:rPr lang="en-US" sz="1050" dirty="0" err="1"/>
              <a:t>www.figma.com</a:t>
            </a:r>
            <a:r>
              <a:rPr lang="en-US" sz="1050" dirty="0"/>
              <a:t>/file/TWtbV2xJYPiw704QwnJb7Q/</a:t>
            </a:r>
            <a:r>
              <a:rPr lang="en-US" sz="1050" dirty="0" err="1"/>
              <a:t>Prototyping-in-Figma?node-id</a:t>
            </a:r>
            <a:r>
              <a:rPr lang="en-US" sz="1050" dirty="0"/>
              <a:t>=0%3A1</a:t>
            </a:r>
          </a:p>
        </p:txBody>
      </p:sp>
    </p:spTree>
    <p:extLst>
      <p:ext uri="{BB962C8B-B14F-4D97-AF65-F5344CB8AC3E}">
        <p14:creationId xmlns:p14="http://schemas.microsoft.com/office/powerpoint/2010/main" val="3540740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B93-E7D7-D1A3-AF06-D36299A11CA4}"/>
              </a:ext>
            </a:extLst>
          </p:cNvPr>
          <p:cNvSpPr>
            <a:spLocks noGrp="1"/>
          </p:cNvSpPr>
          <p:nvPr>
            <p:ph type="title"/>
          </p:nvPr>
        </p:nvSpPr>
        <p:spPr/>
        <p:txBody>
          <a:bodyPr/>
          <a:lstStyle/>
          <a:p>
            <a:r>
              <a:rPr lang="en-US" dirty="0"/>
              <a:t>Android Styling</a:t>
            </a:r>
          </a:p>
        </p:txBody>
      </p:sp>
      <p:sp>
        <p:nvSpPr>
          <p:cNvPr id="3" name="Content Placeholder 2">
            <a:extLst>
              <a:ext uri="{FF2B5EF4-FFF2-40B4-BE49-F238E27FC236}">
                <a16:creationId xmlns:a16="http://schemas.microsoft.com/office/drawing/2014/main" id="{7A1F3894-2E53-A372-0572-821E31720540}"/>
              </a:ext>
            </a:extLst>
          </p:cNvPr>
          <p:cNvSpPr>
            <a:spLocks noGrp="1"/>
          </p:cNvSpPr>
          <p:nvPr>
            <p:ph idx="1"/>
          </p:nvPr>
        </p:nvSpPr>
        <p:spPr/>
        <p:txBody>
          <a:bodyPr/>
          <a:lstStyle/>
          <a:p>
            <a:r>
              <a:rPr lang="en-US" dirty="0">
                <a:hlinkClick r:id="rId3"/>
              </a:rPr>
              <a:t>https://developer.android.com/design</a:t>
            </a:r>
            <a:endParaRPr lang="en-US" dirty="0"/>
          </a:p>
          <a:p>
            <a:pPr lvl="1"/>
            <a:r>
              <a:rPr lang="en-US" dirty="0"/>
              <a:t>Android Auto – Interacting with your vehicle using an Android phone application</a:t>
            </a:r>
          </a:p>
          <a:p>
            <a:pPr lvl="1"/>
            <a:r>
              <a:rPr lang="en-US" dirty="0"/>
              <a:t>Automotive OS – Infotainment platform applications are directly loaded onto (no phone necessary)</a:t>
            </a:r>
          </a:p>
          <a:p>
            <a:r>
              <a:rPr lang="en-US" dirty="0"/>
              <a:t>Styles and layouts</a:t>
            </a:r>
          </a:p>
          <a:p>
            <a:r>
              <a:rPr lang="en-US" dirty="0"/>
              <a:t>Components – things available to build the user interface with</a:t>
            </a:r>
          </a:p>
          <a:p>
            <a:r>
              <a:rPr lang="en-US" dirty="0"/>
              <a:t>Car branding – car makers can set accent colors and icons of applications in their systems to reflect their own branding</a:t>
            </a:r>
          </a:p>
          <a:p>
            <a:endParaRPr lang="en-US" dirty="0"/>
          </a:p>
        </p:txBody>
      </p:sp>
      <p:sp>
        <p:nvSpPr>
          <p:cNvPr id="4" name="Slide Number Placeholder 3">
            <a:extLst>
              <a:ext uri="{FF2B5EF4-FFF2-40B4-BE49-F238E27FC236}">
                <a16:creationId xmlns:a16="http://schemas.microsoft.com/office/drawing/2014/main" id="{02182D0B-3794-6A85-712E-68B675CAE9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04063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EFC-9913-4943-8C7D-7DF4437A03C4}"/>
              </a:ext>
            </a:extLst>
          </p:cNvPr>
          <p:cNvSpPr>
            <a:spLocks noGrp="1"/>
          </p:cNvSpPr>
          <p:nvPr>
            <p:ph type="title"/>
          </p:nvPr>
        </p:nvSpPr>
        <p:spPr/>
        <p:txBody>
          <a:bodyPr/>
          <a:lstStyle/>
          <a:p>
            <a:r>
              <a:rPr lang="en-US" dirty="0"/>
              <a:t>Mobile vs Desktop</a:t>
            </a:r>
          </a:p>
        </p:txBody>
      </p:sp>
      <p:sp>
        <p:nvSpPr>
          <p:cNvPr id="4" name="Slide Number Placeholder 3">
            <a:extLst>
              <a:ext uri="{FF2B5EF4-FFF2-40B4-BE49-F238E27FC236}">
                <a16:creationId xmlns:a16="http://schemas.microsoft.com/office/drawing/2014/main" id="{04C8AC7B-A332-4E85-93E6-080321E7E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graphicFrame>
        <p:nvGraphicFramePr>
          <p:cNvPr id="13" name="Diagram 12">
            <a:extLst>
              <a:ext uri="{FF2B5EF4-FFF2-40B4-BE49-F238E27FC236}">
                <a16:creationId xmlns:a16="http://schemas.microsoft.com/office/drawing/2014/main" id="{C1D29BCC-5468-EF69-48EA-1B88140027C8}"/>
              </a:ext>
            </a:extLst>
          </p:cNvPr>
          <p:cNvGraphicFramePr/>
          <p:nvPr>
            <p:extLst>
              <p:ext uri="{D42A27DB-BD31-4B8C-83A1-F6EECF244321}">
                <p14:modId xmlns:p14="http://schemas.microsoft.com/office/powerpoint/2010/main" val="2294308921"/>
              </p:ext>
            </p:extLst>
          </p:nvPr>
        </p:nvGraphicFramePr>
        <p:xfrm>
          <a:off x="5221258" y="1501643"/>
          <a:ext cx="3251200" cy="2489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a:extLst>
              <a:ext uri="{FF2B5EF4-FFF2-40B4-BE49-F238E27FC236}">
                <a16:creationId xmlns:a16="http://schemas.microsoft.com/office/drawing/2014/main" id="{E2CB0C4C-C963-A041-0669-B6B0186BD063}"/>
              </a:ext>
            </a:extLst>
          </p:cNvPr>
          <p:cNvGraphicFramePr/>
          <p:nvPr>
            <p:extLst>
              <p:ext uri="{D42A27DB-BD31-4B8C-83A1-F6EECF244321}">
                <p14:modId xmlns:p14="http://schemas.microsoft.com/office/powerpoint/2010/main" val="3869023783"/>
              </p:ext>
            </p:extLst>
          </p:nvPr>
        </p:nvGraphicFramePr>
        <p:xfrm>
          <a:off x="936978" y="1501643"/>
          <a:ext cx="2985765" cy="30190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6" name="Straight Connector 15">
            <a:extLst>
              <a:ext uri="{FF2B5EF4-FFF2-40B4-BE49-F238E27FC236}">
                <a16:creationId xmlns:a16="http://schemas.microsoft.com/office/drawing/2014/main" id="{E6FEF9BD-715C-D871-200B-A0441CEBBDD7}"/>
              </a:ext>
            </a:extLst>
          </p:cNvPr>
          <p:cNvCxnSpPr/>
          <p:nvPr/>
        </p:nvCxnSpPr>
        <p:spPr>
          <a:xfrm>
            <a:off x="4572000" y="1397049"/>
            <a:ext cx="0" cy="33302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369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useBgFill="1">
        <p:nvSpPr>
          <p:cNvPr id="22" name="Rectangle 21">
            <a:extLst>
              <a:ext uri="{FF2B5EF4-FFF2-40B4-BE49-F238E27FC236}">
                <a16:creationId xmlns:a16="http://schemas.microsoft.com/office/drawing/2014/main" id="{FCB79D31-1F1C-46AF-B5CA-3CB646C0E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4500"/>
            <a:ext cx="914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BE4D0CE-945D-48EF-922C-73D2B8200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7145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3E9B3DB-F703-446C-A514-AEFF288E38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p:nvSpPr>
          <p:cNvPr id="3" name="Slide Number Placeholder 2">
            <a:extLst>
              <a:ext uri="{FF2B5EF4-FFF2-40B4-BE49-F238E27FC236}">
                <a16:creationId xmlns:a16="http://schemas.microsoft.com/office/drawing/2014/main" id="{845A2196-809C-4F25-8ECA-B29B8F17E0A2}"/>
              </a:ext>
            </a:extLst>
          </p:cNvPr>
          <p:cNvSpPr>
            <a:spLocks noGrp="1"/>
          </p:cNvSpPr>
          <p:nvPr>
            <p:ph type="sldNum" idx="12"/>
          </p:nvPr>
        </p:nvSpPr>
        <p:spPr>
          <a:xfrm>
            <a:off x="6572250" y="285750"/>
            <a:ext cx="2057400" cy="273843"/>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a:solidFill>
                  <a:schemeClr val="bg1"/>
                </a:solidFill>
              </a:rPr>
              <a:pPr lvl="0" indent="0">
                <a:lnSpc>
                  <a:spcPct val="90000"/>
                </a:lnSpc>
                <a:spcBef>
                  <a:spcPts val="0"/>
                </a:spcBef>
                <a:spcAft>
                  <a:spcPts val="600"/>
                </a:spcAft>
                <a:buNone/>
              </a:pPr>
              <a:t>30</a:t>
            </a:fld>
            <a:endParaRPr lang="en-US" sz="700">
              <a:solidFill>
                <a:schemeClr val="bg1"/>
              </a:solidFill>
            </a:endParaRPr>
          </a:p>
        </p:txBody>
      </p:sp>
      <p:sp>
        <p:nvSpPr>
          <p:cNvPr id="2" name="Title 1">
            <a:extLst>
              <a:ext uri="{FF2B5EF4-FFF2-40B4-BE49-F238E27FC236}">
                <a16:creationId xmlns:a16="http://schemas.microsoft.com/office/drawing/2014/main" id="{D51898C2-9148-4816-8990-6568CDCE1E07}"/>
              </a:ext>
            </a:extLst>
          </p:cNvPr>
          <p:cNvSpPr>
            <a:spLocks noGrp="1"/>
          </p:cNvSpPr>
          <p:nvPr>
            <p:ph type="title"/>
          </p:nvPr>
        </p:nvSpPr>
        <p:spPr>
          <a:xfrm>
            <a:off x="2171700" y="573279"/>
            <a:ext cx="6457950" cy="969771"/>
          </a:xfrm>
        </p:spPr>
        <p:txBody>
          <a:bodyPr vert="horz" lIns="91440" tIns="45720" rIns="91440" bIns="45720" rtlCol="0" anchor="ctr">
            <a:normAutofit/>
          </a:bodyPr>
          <a:lstStyle/>
          <a:p>
            <a:pPr defTabSz="914400">
              <a:spcBef>
                <a:spcPct val="0"/>
              </a:spcBef>
            </a:pPr>
            <a:r>
              <a:rPr lang="en-US" sz="4000">
                <a:solidFill>
                  <a:schemeClr val="bg1"/>
                </a:solidFill>
              </a:rPr>
              <a:t>Prototypes - Figma</a:t>
            </a:r>
          </a:p>
        </p:txBody>
      </p:sp>
      <p:graphicFrame>
        <p:nvGraphicFramePr>
          <p:cNvPr id="16" name="TextBox 3">
            <a:extLst>
              <a:ext uri="{FF2B5EF4-FFF2-40B4-BE49-F238E27FC236}">
                <a16:creationId xmlns:a16="http://schemas.microsoft.com/office/drawing/2014/main" id="{9A42FDFF-4D95-AA78-0CC7-AD29EE138434}"/>
              </a:ext>
            </a:extLst>
          </p:cNvPr>
          <p:cNvGraphicFramePr/>
          <p:nvPr>
            <p:extLst>
              <p:ext uri="{D42A27DB-BD31-4B8C-83A1-F6EECF244321}">
                <p14:modId xmlns:p14="http://schemas.microsoft.com/office/powerpoint/2010/main" val="2842967905"/>
              </p:ext>
            </p:extLst>
          </p:nvPr>
        </p:nvGraphicFramePr>
        <p:xfrm>
          <a:off x="514350" y="2158603"/>
          <a:ext cx="8115300" cy="25050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402770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37600-58F7-4D07-AEAB-3DBA1683378E}"/>
              </a:ext>
            </a:extLst>
          </p:cNvPr>
          <p:cNvSpPr>
            <a:spLocks noGrp="1"/>
          </p:cNvSpPr>
          <p:nvPr>
            <p:ph type="title"/>
          </p:nvPr>
        </p:nvSpPr>
        <p:spPr>
          <a:xfrm>
            <a:off x="2171700" y="573279"/>
            <a:ext cx="6457950" cy="969771"/>
          </a:xfrm>
        </p:spPr>
        <p:txBody>
          <a:bodyPr vert="horz" lIns="91440" tIns="45720" rIns="91440" bIns="45720" rtlCol="0" anchor="ctr">
            <a:normAutofit/>
          </a:bodyPr>
          <a:lstStyle/>
          <a:p>
            <a:pPr algn="r" defTabSz="914400">
              <a:spcBef>
                <a:spcPct val="0"/>
              </a:spcBef>
            </a:pPr>
            <a:r>
              <a:rPr lang="en-US" sz="4000"/>
              <a:t>App Development</a:t>
            </a:r>
          </a:p>
        </p:txBody>
      </p:sp>
      <p:sp>
        <p:nvSpPr>
          <p:cNvPr id="5" name="Slide Number Placeholder 4">
            <a:extLst>
              <a:ext uri="{FF2B5EF4-FFF2-40B4-BE49-F238E27FC236}">
                <a16:creationId xmlns:a16="http://schemas.microsoft.com/office/drawing/2014/main" id="{617D72A4-1798-4659-B7E1-1B743171FE75}"/>
              </a:ext>
            </a:extLst>
          </p:cNvPr>
          <p:cNvSpPr>
            <a:spLocks noGrp="1"/>
          </p:cNvSpPr>
          <p:nvPr>
            <p:ph type="sldNum" idx="12"/>
          </p:nvPr>
        </p:nvSpPr>
        <p:spPr>
          <a:xfrm>
            <a:off x="6572250" y="285750"/>
            <a:ext cx="2057400" cy="273843"/>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smtClean="0">
                <a:solidFill>
                  <a:schemeClr val="tx1">
                    <a:tint val="75000"/>
                  </a:schemeClr>
                </a:solidFill>
              </a:rPr>
              <a:pPr lvl="0" indent="0">
                <a:lnSpc>
                  <a:spcPct val="90000"/>
                </a:lnSpc>
                <a:spcBef>
                  <a:spcPts val="0"/>
                </a:spcBef>
                <a:spcAft>
                  <a:spcPts val="600"/>
                </a:spcAft>
                <a:buNone/>
              </a:pPr>
              <a:t>31</a:t>
            </a:fld>
            <a:endParaRPr lang="en-US" sz="700">
              <a:solidFill>
                <a:schemeClr val="tx1">
                  <a:tint val="75000"/>
                </a:schemeClr>
              </a:solidFill>
            </a:endParaRPr>
          </a:p>
        </p:txBody>
      </p:sp>
      <p:graphicFrame>
        <p:nvGraphicFramePr>
          <p:cNvPr id="7" name="Text Placeholder 3">
            <a:extLst>
              <a:ext uri="{FF2B5EF4-FFF2-40B4-BE49-F238E27FC236}">
                <a16:creationId xmlns:a16="http://schemas.microsoft.com/office/drawing/2014/main" id="{4F1EBF00-0CDA-49ED-E7F6-5460CB44515D}"/>
              </a:ext>
            </a:extLst>
          </p:cNvPr>
          <p:cNvGraphicFramePr/>
          <p:nvPr/>
        </p:nvGraphicFramePr>
        <p:xfrm>
          <a:off x="514350" y="1830788"/>
          <a:ext cx="8115300" cy="264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4582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945E-CE97-4D54-AE02-4834513BCE68}"/>
              </a:ext>
            </a:extLst>
          </p:cNvPr>
          <p:cNvSpPr>
            <a:spLocks noGrp="1"/>
          </p:cNvSpPr>
          <p:nvPr>
            <p:ph type="title"/>
          </p:nvPr>
        </p:nvSpPr>
        <p:spPr/>
        <p:txBody>
          <a:bodyPr/>
          <a:lstStyle/>
          <a:p>
            <a:r>
              <a:rPr lang="en-US"/>
              <a:t>Testing</a:t>
            </a:r>
            <a:endParaRPr lang="en-US" dirty="0"/>
          </a:p>
        </p:txBody>
      </p:sp>
      <p:sp>
        <p:nvSpPr>
          <p:cNvPr id="5" name="Slide Number Placeholder 4">
            <a:extLst>
              <a:ext uri="{FF2B5EF4-FFF2-40B4-BE49-F238E27FC236}">
                <a16:creationId xmlns:a16="http://schemas.microsoft.com/office/drawing/2014/main" id="{C665F9C5-3C3C-4EFC-8B45-FB81259A89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aphicFrame>
        <p:nvGraphicFramePr>
          <p:cNvPr id="21" name="Text Placeholder 3">
            <a:extLst>
              <a:ext uri="{FF2B5EF4-FFF2-40B4-BE49-F238E27FC236}">
                <a16:creationId xmlns:a16="http://schemas.microsoft.com/office/drawing/2014/main" id="{2C7F2465-CC17-4A89-E454-084D5B006D3F}"/>
              </a:ext>
            </a:extLst>
          </p:cNvPr>
          <p:cNvGraphicFramePr/>
          <p:nvPr/>
        </p:nvGraphicFramePr>
        <p:xfrm>
          <a:off x="3587261" y="844062"/>
          <a:ext cx="5189239" cy="4212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4321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0EF-653D-4CD5-99D5-7826DB1786C9}"/>
              </a:ext>
            </a:extLst>
          </p:cNvPr>
          <p:cNvSpPr>
            <a:spLocks noGrp="1"/>
          </p:cNvSpPr>
          <p:nvPr>
            <p:ph type="title"/>
          </p:nvPr>
        </p:nvSpPr>
        <p:spPr>
          <a:xfrm>
            <a:off x="514349" y="573279"/>
            <a:ext cx="2983229" cy="1200150"/>
          </a:xfrm>
        </p:spPr>
        <p:txBody>
          <a:bodyPr vert="horz" lIns="91440" tIns="45720" rIns="91440" bIns="45720" rtlCol="0" anchor="b">
            <a:normAutofit/>
          </a:bodyPr>
          <a:lstStyle/>
          <a:p>
            <a:pPr algn="l" defTabSz="914400">
              <a:spcBef>
                <a:spcPct val="0"/>
              </a:spcBef>
            </a:pPr>
            <a:r>
              <a:rPr lang="en-US" dirty="0"/>
              <a:t>User Experience Testing</a:t>
            </a:r>
          </a:p>
        </p:txBody>
      </p:sp>
      <p:sp>
        <p:nvSpPr>
          <p:cNvPr id="4" name="Slide Number Placeholder 3">
            <a:extLst>
              <a:ext uri="{FF2B5EF4-FFF2-40B4-BE49-F238E27FC236}">
                <a16:creationId xmlns:a16="http://schemas.microsoft.com/office/drawing/2014/main" id="{ED290B5A-3A0B-494C-93EA-C87A66C9B9CD}"/>
              </a:ext>
            </a:extLst>
          </p:cNvPr>
          <p:cNvSpPr>
            <a:spLocks noGrp="1"/>
          </p:cNvSpPr>
          <p:nvPr>
            <p:ph type="sldNum" idx="12"/>
          </p:nvPr>
        </p:nvSpPr>
        <p:spPr>
          <a:xfrm>
            <a:off x="6572250" y="285750"/>
            <a:ext cx="2057400" cy="273843"/>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smtClean="0"/>
              <a:pPr lvl="0" indent="0">
                <a:lnSpc>
                  <a:spcPct val="90000"/>
                </a:lnSpc>
                <a:spcBef>
                  <a:spcPts val="0"/>
                </a:spcBef>
                <a:spcAft>
                  <a:spcPts val="600"/>
                </a:spcAft>
                <a:buNone/>
              </a:pPr>
              <a:t>33</a:t>
            </a:fld>
            <a:endParaRPr lang="en-US" sz="700"/>
          </a:p>
        </p:txBody>
      </p:sp>
      <p:sp>
        <p:nvSpPr>
          <p:cNvPr id="5" name="Rectangle 4">
            <a:extLst>
              <a:ext uri="{FF2B5EF4-FFF2-40B4-BE49-F238E27FC236}">
                <a16:creationId xmlns:a16="http://schemas.microsoft.com/office/drawing/2014/main" id="{EBBBE4ED-9094-4505-A485-7EF323ACD366}"/>
              </a:ext>
            </a:extLst>
          </p:cNvPr>
          <p:cNvSpPr/>
          <p:nvPr/>
        </p:nvSpPr>
        <p:spPr>
          <a:xfrm>
            <a:off x="514349" y="1773429"/>
            <a:ext cx="2983229" cy="2890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400" dirty="0">
                <a:solidFill>
                  <a:schemeClr val="tx1"/>
                </a:solidFill>
              </a:rPr>
              <a:t>Check the visuals, workflow, and interactivity of the app</a:t>
            </a:r>
          </a:p>
          <a:p>
            <a:pPr marL="285750" indent="-228600" defTabSz="914400">
              <a:lnSpc>
                <a:spcPct val="90000"/>
              </a:lnSpc>
              <a:spcAft>
                <a:spcPts val="600"/>
              </a:spcAft>
              <a:buFont typeface="Arial" panose="020B0604020202020204" pitchFamily="34" charset="0"/>
              <a:buChar char="•"/>
            </a:pPr>
            <a:endParaRPr lang="en-US" sz="2400" dirty="0">
              <a:solidFill>
                <a:schemeClr val="tx1"/>
              </a:solidFill>
            </a:endParaRPr>
          </a:p>
          <a:p>
            <a:pPr marL="285750" indent="-228600" defTabSz="914400">
              <a:lnSpc>
                <a:spcPct val="90000"/>
              </a:lnSpc>
              <a:spcAft>
                <a:spcPts val="600"/>
              </a:spcAft>
              <a:buFont typeface="Arial" panose="020B0604020202020204" pitchFamily="34" charset="0"/>
              <a:buChar char="•"/>
            </a:pPr>
            <a:r>
              <a:rPr lang="en-US" sz="2400" dirty="0">
                <a:solidFill>
                  <a:schemeClr val="tx1"/>
                </a:solidFill>
              </a:rPr>
              <a:t>Verify there is consistent styling</a:t>
            </a:r>
          </a:p>
          <a:p>
            <a:pPr indent="-228600" defTabSz="914400">
              <a:lnSpc>
                <a:spcPct val="90000"/>
              </a:lnSpc>
              <a:spcAft>
                <a:spcPts val="600"/>
              </a:spcAft>
              <a:buFont typeface="Arial" panose="020B0604020202020204" pitchFamily="34" charset="0"/>
              <a:buChar char="•"/>
            </a:pPr>
            <a:endParaRPr lang="en-US" sz="1200" dirty="0">
              <a:solidFill>
                <a:schemeClr val="tx1"/>
              </a:solidFill>
            </a:endParaRPr>
          </a:p>
        </p:txBody>
      </p:sp>
      <p:pic>
        <p:nvPicPr>
          <p:cNvPr id="3074" name="Picture 2" descr="User Testing for Mobile Apps: Tips from the Pros | Adobe XD Ideas">
            <a:extLst>
              <a:ext uri="{FF2B5EF4-FFF2-40B4-BE49-F238E27FC236}">
                <a16:creationId xmlns:a16="http://schemas.microsoft.com/office/drawing/2014/main" id="{CEA502A2-7609-47DB-A55C-43A32C4ED5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17" r="25452" b="1"/>
          <a:stretch/>
        </p:blipFill>
        <p:spPr bwMode="auto">
          <a:xfrm>
            <a:off x="3729524" y="559594"/>
            <a:ext cx="4900126" cy="4104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042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0EF-653D-4CD5-99D5-7826DB1786C9}"/>
              </a:ext>
            </a:extLst>
          </p:cNvPr>
          <p:cNvSpPr>
            <a:spLocks noGrp="1"/>
          </p:cNvSpPr>
          <p:nvPr>
            <p:ph type="title"/>
          </p:nvPr>
        </p:nvSpPr>
        <p:spPr>
          <a:xfrm>
            <a:off x="514350" y="799622"/>
            <a:ext cx="2480058" cy="3861278"/>
          </a:xfrm>
        </p:spPr>
        <p:txBody>
          <a:bodyPr vert="horz" lIns="91440" tIns="45720" rIns="91440" bIns="45720" rtlCol="0" anchor="ctr">
            <a:normAutofit/>
          </a:bodyPr>
          <a:lstStyle/>
          <a:p>
            <a:pPr defTabSz="914400">
              <a:spcBef>
                <a:spcPct val="0"/>
              </a:spcBef>
            </a:pPr>
            <a:r>
              <a:rPr lang="en-US" sz="2800" dirty="0">
                <a:solidFill>
                  <a:schemeClr val="bg1"/>
                </a:solidFill>
              </a:rPr>
              <a:t>Functional Testing</a:t>
            </a:r>
          </a:p>
        </p:txBody>
      </p:sp>
      <p:sp>
        <p:nvSpPr>
          <p:cNvPr id="4" name="Slide Number Placeholder 3">
            <a:extLst>
              <a:ext uri="{FF2B5EF4-FFF2-40B4-BE49-F238E27FC236}">
                <a16:creationId xmlns:a16="http://schemas.microsoft.com/office/drawing/2014/main" id="{ED290B5A-3A0B-494C-93EA-C87A66C9B9CD}"/>
              </a:ext>
            </a:extLst>
          </p:cNvPr>
          <p:cNvSpPr>
            <a:spLocks noGrp="1"/>
          </p:cNvSpPr>
          <p:nvPr>
            <p:ph type="sldNum" idx="12"/>
          </p:nvPr>
        </p:nvSpPr>
        <p:spPr>
          <a:xfrm>
            <a:off x="6572250" y="16328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a:solidFill>
                  <a:schemeClr val="tx1"/>
                </a:solidFill>
              </a:rPr>
              <a:pPr lvl="0" indent="0">
                <a:lnSpc>
                  <a:spcPct val="90000"/>
                </a:lnSpc>
                <a:spcBef>
                  <a:spcPts val="0"/>
                </a:spcBef>
                <a:spcAft>
                  <a:spcPts val="600"/>
                </a:spcAft>
                <a:buNone/>
              </a:pPr>
              <a:t>34</a:t>
            </a:fld>
            <a:endParaRPr lang="en-US" sz="700">
              <a:solidFill>
                <a:schemeClr val="tx1"/>
              </a:solidFill>
            </a:endParaRPr>
          </a:p>
        </p:txBody>
      </p:sp>
      <p:sp>
        <p:nvSpPr>
          <p:cNvPr id="5" name="Rectangle 4">
            <a:extLst>
              <a:ext uri="{FF2B5EF4-FFF2-40B4-BE49-F238E27FC236}">
                <a16:creationId xmlns:a16="http://schemas.microsoft.com/office/drawing/2014/main" id="{EBBBE4ED-9094-4505-A485-7EF323ACD366}"/>
              </a:ext>
            </a:extLst>
          </p:cNvPr>
          <p:cNvSpPr/>
          <p:nvPr/>
        </p:nvSpPr>
        <p:spPr>
          <a:xfrm>
            <a:off x="311700" y="482600"/>
            <a:ext cx="2808000" cy="418061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US" dirty="0">
                <a:solidFill>
                  <a:schemeClr val="bg1"/>
                </a:solidFill>
              </a:rPr>
              <a:t>Ensure there are no issues with any of the app’s features and functionality</a:t>
            </a:r>
          </a:p>
          <a:p>
            <a:pPr marL="285750" indent="-285750">
              <a:spcAft>
                <a:spcPts val="600"/>
              </a:spcAft>
              <a:buFont typeface="Arial" panose="020B0604020202020204" pitchFamily="34" charset="0"/>
              <a:buChar char="•"/>
            </a:pPr>
            <a:r>
              <a:rPr lang="en-US" dirty="0">
                <a:solidFill>
                  <a:schemeClr val="bg1"/>
                </a:solidFill>
              </a:rPr>
              <a:t>Test as many cases as possible with as many people as possible</a:t>
            </a:r>
          </a:p>
          <a:p>
            <a:pPr marL="285750" indent="-285750">
              <a:spcAft>
                <a:spcPts val="600"/>
              </a:spcAft>
              <a:buFont typeface="Arial" panose="020B0604020202020204" pitchFamily="34" charset="0"/>
              <a:buChar char="•"/>
            </a:pPr>
            <a:r>
              <a:rPr lang="en-US" dirty="0">
                <a:solidFill>
                  <a:schemeClr val="bg1"/>
                </a:solidFill>
              </a:rPr>
              <a:t>Can be broken down into system testing, and further into unit testing</a:t>
            </a:r>
          </a:p>
        </p:txBody>
      </p:sp>
      <p:sp>
        <p:nvSpPr>
          <p:cNvPr id="3" name="Rectangle 2">
            <a:extLst>
              <a:ext uri="{FF2B5EF4-FFF2-40B4-BE49-F238E27FC236}">
                <a16:creationId xmlns:a16="http://schemas.microsoft.com/office/drawing/2014/main" id="{97B6DEB8-27F9-1B9C-BAA9-3CDD6E790609}"/>
              </a:ext>
            </a:extLst>
          </p:cNvPr>
          <p:cNvSpPr/>
          <p:nvPr/>
        </p:nvSpPr>
        <p:spPr>
          <a:xfrm>
            <a:off x="3602298" y="559593"/>
            <a:ext cx="5412748" cy="4463745"/>
          </a:xfrm>
          <a:prstGeom prst="rect">
            <a:avLst/>
          </a:prstGeom>
        </p:spPr>
        <p:txBody>
          <a:bodyPr/>
          <a:lstStyle/>
          <a:p>
            <a:pPr lvl="0">
              <a:buChar char="•"/>
            </a:pPr>
            <a:r>
              <a:rPr lang="en-US" dirty="0"/>
              <a:t>// Example simple function</a:t>
            </a:r>
          </a:p>
          <a:p>
            <a:pPr lvl="0"/>
            <a:r>
              <a:rPr lang="en-US" dirty="0"/>
              <a:t>fun </a:t>
            </a:r>
            <a:r>
              <a:rPr lang="en-US" dirty="0" err="1"/>
              <a:t>helloWorld</a:t>
            </a:r>
            <a:r>
              <a:rPr lang="en-US" dirty="0"/>
              <a:t>(name: String = “World”): String { </a:t>
            </a:r>
          </a:p>
          <a:p>
            <a:pPr lvl="1"/>
            <a:r>
              <a:rPr lang="en-US" dirty="0"/>
              <a:t>return “Hello, ${name}!” </a:t>
            </a:r>
          </a:p>
          <a:p>
            <a:pPr lvl="0"/>
            <a:r>
              <a:rPr lang="en-US" dirty="0"/>
              <a:t>}</a:t>
            </a:r>
          </a:p>
          <a:p>
            <a:pPr lvl="0"/>
            <a:endParaRPr lang="en-US" dirty="0"/>
          </a:p>
          <a:p>
            <a:pPr lvl="0"/>
            <a:r>
              <a:rPr lang="en-US" dirty="0"/>
              <a:t>// Example unit test</a:t>
            </a:r>
          </a:p>
          <a:p>
            <a:pPr lvl="0"/>
            <a:r>
              <a:rPr lang="en-US" dirty="0"/>
              <a:t>@Test fun </a:t>
            </a:r>
            <a:r>
              <a:rPr lang="en-US" dirty="0" err="1"/>
              <a:t>helloWorldReturnsPersonalizedMessage</a:t>
            </a:r>
            <a:r>
              <a:rPr lang="en-US" dirty="0"/>
              <a:t>() {</a:t>
            </a:r>
          </a:p>
          <a:p>
            <a:pPr lvl="1"/>
            <a:r>
              <a:rPr lang="en-US" dirty="0" err="1"/>
              <a:t>assertEquals</a:t>
            </a:r>
            <a:r>
              <a:rPr lang="en-US" dirty="0"/>
              <a:t>(“Hello, Molly!”, </a:t>
            </a:r>
            <a:r>
              <a:rPr lang="en-US" dirty="0" err="1"/>
              <a:t>helloWorld</a:t>
            </a:r>
            <a:r>
              <a:rPr lang="en-US" dirty="0"/>
              <a:t>(“Molly”))</a:t>
            </a:r>
          </a:p>
          <a:p>
            <a:pPr lvl="0"/>
            <a:r>
              <a:rPr lang="en-US" dirty="0"/>
              <a:t>}</a:t>
            </a:r>
          </a:p>
          <a:p>
            <a:pPr lvl="0"/>
            <a:endParaRPr lang="en-US" dirty="0"/>
          </a:p>
          <a:p>
            <a:pPr lvl="0"/>
            <a:r>
              <a:rPr lang="en-US" dirty="0"/>
              <a:t>@Test fun </a:t>
            </a:r>
            <a:r>
              <a:rPr lang="en-US" dirty="0" err="1"/>
              <a:t>helloWorldReturnsGenericMessage</a:t>
            </a:r>
            <a:r>
              <a:rPr lang="en-US" dirty="0"/>
              <a:t>() {</a:t>
            </a:r>
          </a:p>
          <a:p>
            <a:pPr lvl="0"/>
            <a:r>
              <a:rPr lang="en-US" dirty="0"/>
              <a:t>	</a:t>
            </a:r>
            <a:r>
              <a:rPr lang="en-US" dirty="0" err="1"/>
              <a:t>assertEquals</a:t>
            </a:r>
            <a:r>
              <a:rPr lang="en-US" dirty="0"/>
              <a:t>(“Hello, World!”, </a:t>
            </a:r>
            <a:r>
              <a:rPr lang="en-US" dirty="0" err="1"/>
              <a:t>helloWorld</a:t>
            </a:r>
            <a:r>
              <a:rPr lang="en-US" dirty="0"/>
              <a:t>())</a:t>
            </a:r>
          </a:p>
          <a:p>
            <a:pPr lvl="0"/>
            <a:r>
              <a:rPr lang="en-US" dirty="0"/>
              <a:t>}</a:t>
            </a:r>
          </a:p>
        </p:txBody>
      </p:sp>
    </p:spTree>
    <p:extLst>
      <p:ext uri="{BB962C8B-B14F-4D97-AF65-F5344CB8AC3E}">
        <p14:creationId xmlns:p14="http://schemas.microsoft.com/office/powerpoint/2010/main" val="2604679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0EF-653D-4CD5-99D5-7826DB1786C9}"/>
              </a:ext>
            </a:extLst>
          </p:cNvPr>
          <p:cNvSpPr>
            <a:spLocks noGrp="1"/>
          </p:cNvSpPr>
          <p:nvPr>
            <p:ph type="title"/>
          </p:nvPr>
        </p:nvSpPr>
        <p:spPr>
          <a:xfrm>
            <a:off x="514349" y="573279"/>
            <a:ext cx="2983229" cy="1200150"/>
          </a:xfrm>
        </p:spPr>
        <p:txBody>
          <a:bodyPr vert="horz" lIns="91440" tIns="45720" rIns="91440" bIns="45720" rtlCol="0" anchor="b">
            <a:normAutofit/>
          </a:bodyPr>
          <a:lstStyle/>
          <a:p>
            <a:pPr algn="l" defTabSz="914400">
              <a:spcBef>
                <a:spcPct val="0"/>
              </a:spcBef>
            </a:pPr>
            <a:r>
              <a:rPr lang="en-US" dirty="0"/>
              <a:t>Performance Testing</a:t>
            </a:r>
          </a:p>
        </p:txBody>
      </p:sp>
      <p:sp>
        <p:nvSpPr>
          <p:cNvPr id="4" name="Slide Number Placeholder 3">
            <a:extLst>
              <a:ext uri="{FF2B5EF4-FFF2-40B4-BE49-F238E27FC236}">
                <a16:creationId xmlns:a16="http://schemas.microsoft.com/office/drawing/2014/main" id="{ED290B5A-3A0B-494C-93EA-C87A66C9B9CD}"/>
              </a:ext>
            </a:extLst>
          </p:cNvPr>
          <p:cNvSpPr>
            <a:spLocks noGrp="1"/>
          </p:cNvSpPr>
          <p:nvPr>
            <p:ph type="sldNum" idx="12"/>
          </p:nvPr>
        </p:nvSpPr>
        <p:spPr>
          <a:xfrm>
            <a:off x="6572250" y="285750"/>
            <a:ext cx="2057400" cy="273843"/>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smtClean="0"/>
              <a:pPr lvl="0" indent="0">
                <a:lnSpc>
                  <a:spcPct val="90000"/>
                </a:lnSpc>
                <a:spcBef>
                  <a:spcPts val="0"/>
                </a:spcBef>
                <a:spcAft>
                  <a:spcPts val="600"/>
                </a:spcAft>
                <a:buNone/>
              </a:pPr>
              <a:t>35</a:t>
            </a:fld>
            <a:endParaRPr lang="en-US" sz="700"/>
          </a:p>
        </p:txBody>
      </p:sp>
      <p:sp>
        <p:nvSpPr>
          <p:cNvPr id="5" name="Rectangle 4">
            <a:extLst>
              <a:ext uri="{FF2B5EF4-FFF2-40B4-BE49-F238E27FC236}">
                <a16:creationId xmlns:a16="http://schemas.microsoft.com/office/drawing/2014/main" id="{EBBBE4ED-9094-4505-A485-7EF323ACD366}"/>
              </a:ext>
            </a:extLst>
          </p:cNvPr>
          <p:cNvSpPr/>
          <p:nvPr/>
        </p:nvSpPr>
        <p:spPr>
          <a:xfrm>
            <a:off x="514350" y="1773429"/>
            <a:ext cx="2983229" cy="289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dirty="0">
                <a:solidFill>
                  <a:schemeClr val="tx1"/>
                </a:solidFill>
              </a:rPr>
              <a:t>Quantitative criteria to measure the performance of the app</a:t>
            </a:r>
          </a:p>
          <a:p>
            <a:pPr marL="285750" lvl="2" indent="-228600" defTabSz="914400">
              <a:lnSpc>
                <a:spcPct val="90000"/>
              </a:lnSpc>
              <a:spcAft>
                <a:spcPts val="600"/>
              </a:spcAft>
              <a:buFont typeface="Arial" panose="020B0604020202020204" pitchFamily="34" charset="0"/>
              <a:buChar char="•"/>
            </a:pPr>
            <a:r>
              <a:rPr lang="en-US" dirty="0">
                <a:solidFill>
                  <a:schemeClr val="tx1"/>
                </a:solidFill>
              </a:rPr>
              <a:t>How fast? Memory leaks? Battery draining? Too big?</a:t>
            </a:r>
          </a:p>
          <a:p>
            <a:pPr marL="285750" lvl="2" indent="-228600" defTabSz="914400">
              <a:lnSpc>
                <a:spcPct val="90000"/>
              </a:lnSpc>
              <a:spcAft>
                <a:spcPts val="600"/>
              </a:spcAft>
              <a:buFont typeface="Arial" panose="020B0604020202020204" pitchFamily="34" charset="0"/>
              <a:buChar char="•"/>
            </a:pPr>
            <a:r>
              <a:rPr lang="en-US" dirty="0">
                <a:solidFill>
                  <a:schemeClr val="tx1"/>
                </a:solidFill>
              </a:rPr>
              <a:t>Test to maximum load</a:t>
            </a:r>
          </a:p>
        </p:txBody>
      </p:sp>
      <p:pic>
        <p:nvPicPr>
          <p:cNvPr id="7170" name="Picture 2">
            <a:extLst>
              <a:ext uri="{FF2B5EF4-FFF2-40B4-BE49-F238E27FC236}">
                <a16:creationId xmlns:a16="http://schemas.microsoft.com/office/drawing/2014/main" id="{1F34747A-F29A-4F9F-9F4C-16F22A7CF7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00569" y="1031631"/>
            <a:ext cx="5404195" cy="35937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3AC958-1F18-47E5-8C6A-16EA6CCA09AC}"/>
              </a:ext>
            </a:extLst>
          </p:cNvPr>
          <p:cNvSpPr txBox="1"/>
          <p:nvPr/>
        </p:nvSpPr>
        <p:spPr>
          <a:xfrm>
            <a:off x="3209421" y="4707617"/>
            <a:ext cx="344966" cy="246221"/>
          </a:xfrm>
          <a:prstGeom prst="rect">
            <a:avLst/>
          </a:prstGeom>
          <a:noFill/>
        </p:spPr>
        <p:txBody>
          <a:bodyPr wrap="none" rtlCol="0">
            <a:spAutoFit/>
          </a:bodyPr>
          <a:lstStyle/>
          <a:p>
            <a:pPr>
              <a:spcAft>
                <a:spcPts val="600"/>
              </a:spcAft>
            </a:pPr>
            <a:r>
              <a:rPr lang="en-US" sz="1000">
                <a:solidFill>
                  <a:schemeClr val="tx1"/>
                </a:solidFill>
              </a:rPr>
              <a:t>[3]</a:t>
            </a:r>
          </a:p>
        </p:txBody>
      </p:sp>
    </p:spTree>
    <p:extLst>
      <p:ext uri="{BB962C8B-B14F-4D97-AF65-F5344CB8AC3E}">
        <p14:creationId xmlns:p14="http://schemas.microsoft.com/office/powerpoint/2010/main" val="489064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0EF-653D-4CD5-99D5-7826DB1786C9}"/>
              </a:ext>
            </a:extLst>
          </p:cNvPr>
          <p:cNvSpPr>
            <a:spLocks noGrp="1"/>
          </p:cNvSpPr>
          <p:nvPr>
            <p:ph type="title"/>
          </p:nvPr>
        </p:nvSpPr>
        <p:spPr/>
        <p:txBody>
          <a:bodyPr/>
          <a:lstStyle/>
          <a:p>
            <a:r>
              <a:rPr lang="en-US" dirty="0"/>
              <a:t>Security Testing</a:t>
            </a:r>
          </a:p>
        </p:txBody>
      </p:sp>
      <p:sp>
        <p:nvSpPr>
          <p:cNvPr id="4" name="Slide Number Placeholder 3">
            <a:extLst>
              <a:ext uri="{FF2B5EF4-FFF2-40B4-BE49-F238E27FC236}">
                <a16:creationId xmlns:a16="http://schemas.microsoft.com/office/drawing/2014/main" id="{ED290B5A-3A0B-494C-93EA-C87A66C9B9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Rectangle 4">
            <a:extLst>
              <a:ext uri="{FF2B5EF4-FFF2-40B4-BE49-F238E27FC236}">
                <a16:creationId xmlns:a16="http://schemas.microsoft.com/office/drawing/2014/main" id="{EBBBE4ED-9094-4505-A485-7EF323ACD366}"/>
              </a:ext>
            </a:extLst>
          </p:cNvPr>
          <p:cNvSpPr/>
          <p:nvPr/>
        </p:nvSpPr>
        <p:spPr>
          <a:xfrm>
            <a:off x="311700" y="1405517"/>
            <a:ext cx="2808000" cy="32577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rPr>
              <a:t>Any potential vulnerability can lead to a hack</a:t>
            </a:r>
          </a:p>
          <a:p>
            <a:pPr marL="285750" indent="-285750">
              <a:buFont typeface="Arial" panose="020B0604020202020204" pitchFamily="34" charset="0"/>
              <a:buChar char="•"/>
            </a:pPr>
            <a:r>
              <a:rPr lang="en-US">
                <a:solidFill>
                  <a:schemeClr val="tx1"/>
                </a:solidFill>
              </a:rPr>
              <a:t>Common to hire outside agencies to perform security testing</a:t>
            </a:r>
          </a:p>
          <a:p>
            <a:endParaRPr lang="en-US" dirty="0">
              <a:solidFill>
                <a:schemeClr val="tx1"/>
              </a:solidFill>
            </a:endParaRPr>
          </a:p>
        </p:txBody>
      </p:sp>
      <p:pic>
        <p:nvPicPr>
          <p:cNvPr id="6146" name="Picture 2" descr="app security knowledge">
            <a:extLst>
              <a:ext uri="{FF2B5EF4-FFF2-40B4-BE49-F238E27FC236}">
                <a16:creationId xmlns:a16="http://schemas.microsoft.com/office/drawing/2014/main" id="{20B365AD-E6D9-40C6-A038-A13C21F34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050" y="1677054"/>
            <a:ext cx="5429250" cy="2714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C41F4A-3514-4402-8A51-2456496B123F}"/>
              </a:ext>
            </a:extLst>
          </p:cNvPr>
          <p:cNvSpPr txBox="1"/>
          <p:nvPr/>
        </p:nvSpPr>
        <p:spPr>
          <a:xfrm>
            <a:off x="3367369" y="4391679"/>
            <a:ext cx="325730" cy="246221"/>
          </a:xfrm>
          <a:prstGeom prst="rect">
            <a:avLst/>
          </a:prstGeom>
          <a:noFill/>
        </p:spPr>
        <p:txBody>
          <a:bodyPr wrap="none" rtlCol="0">
            <a:spAutoFit/>
          </a:bodyPr>
          <a:lstStyle/>
          <a:p>
            <a:r>
              <a:rPr lang="en-US" sz="1000">
                <a:solidFill>
                  <a:schemeClr val="tx1"/>
                </a:solidFill>
              </a:rPr>
              <a:t>[4]</a:t>
            </a:r>
            <a:endParaRPr lang="en-US" sz="1000" dirty="0">
              <a:solidFill>
                <a:schemeClr val="tx1"/>
              </a:solidFill>
            </a:endParaRPr>
          </a:p>
        </p:txBody>
      </p:sp>
    </p:spTree>
    <p:extLst>
      <p:ext uri="{BB962C8B-B14F-4D97-AF65-F5344CB8AC3E}">
        <p14:creationId xmlns:p14="http://schemas.microsoft.com/office/powerpoint/2010/main" val="3459243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3" name="Picture 9222">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p:nvSpPr>
          <p:cNvPr id="9225" name="Rectangle 9224">
            <a:extLst>
              <a:ext uri="{FF2B5EF4-FFF2-40B4-BE49-F238E27FC236}">
                <a16:creationId xmlns:a16="http://schemas.microsoft.com/office/drawing/2014/main" id="{915FA5E9-6A0B-4A0F-8F65-04FF17AE1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7" name="Picture 9226">
            <a:extLst>
              <a:ext uri="{FF2B5EF4-FFF2-40B4-BE49-F238E27FC236}">
                <a16:creationId xmlns:a16="http://schemas.microsoft.com/office/drawing/2014/main" id="{469E9129-40A7-431A-9059-A3164DC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p:nvSpPr>
          <p:cNvPr id="2" name="Title 1">
            <a:extLst>
              <a:ext uri="{FF2B5EF4-FFF2-40B4-BE49-F238E27FC236}">
                <a16:creationId xmlns:a16="http://schemas.microsoft.com/office/drawing/2014/main" id="{5AC0283B-76E5-47CA-9A91-1D8A7061FA0A}"/>
              </a:ext>
            </a:extLst>
          </p:cNvPr>
          <p:cNvSpPr>
            <a:spLocks noGrp="1"/>
          </p:cNvSpPr>
          <p:nvPr>
            <p:ph type="title"/>
          </p:nvPr>
        </p:nvSpPr>
        <p:spPr>
          <a:xfrm>
            <a:off x="514350" y="666498"/>
            <a:ext cx="2480058" cy="969771"/>
          </a:xfrm>
        </p:spPr>
        <p:txBody>
          <a:bodyPr vert="horz" lIns="91440" tIns="45720" rIns="91440" bIns="45720" rtlCol="0" anchor="ctr">
            <a:normAutofit/>
          </a:bodyPr>
          <a:lstStyle/>
          <a:p>
            <a:pPr defTabSz="914400">
              <a:spcBef>
                <a:spcPct val="0"/>
              </a:spcBef>
            </a:pPr>
            <a:r>
              <a:rPr lang="en-US" sz="2200"/>
              <a:t>UNECE Regulation 155</a:t>
            </a:r>
          </a:p>
        </p:txBody>
      </p:sp>
      <p:sp>
        <p:nvSpPr>
          <p:cNvPr id="4" name="Slide Number Placeholder 3">
            <a:extLst>
              <a:ext uri="{FF2B5EF4-FFF2-40B4-BE49-F238E27FC236}">
                <a16:creationId xmlns:a16="http://schemas.microsoft.com/office/drawing/2014/main" id="{3CD06877-3D7B-4729-A716-1414FEFD666A}"/>
              </a:ext>
            </a:extLst>
          </p:cNvPr>
          <p:cNvSpPr>
            <a:spLocks noGrp="1"/>
          </p:cNvSpPr>
          <p:nvPr>
            <p:ph type="sldNum" idx="12"/>
          </p:nvPr>
        </p:nvSpPr>
        <p:spPr>
          <a:xfrm>
            <a:off x="6572250" y="285750"/>
            <a:ext cx="2057400" cy="273843"/>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smtClean="0"/>
              <a:pPr lvl="0" indent="0">
                <a:lnSpc>
                  <a:spcPct val="90000"/>
                </a:lnSpc>
                <a:spcBef>
                  <a:spcPts val="0"/>
                </a:spcBef>
                <a:spcAft>
                  <a:spcPts val="600"/>
                </a:spcAft>
                <a:buNone/>
              </a:pPr>
              <a:t>37</a:t>
            </a:fld>
            <a:endParaRPr lang="en-US" sz="700"/>
          </a:p>
        </p:txBody>
      </p:sp>
      <p:sp>
        <p:nvSpPr>
          <p:cNvPr id="3" name="Text Placeholder 2">
            <a:extLst>
              <a:ext uri="{FF2B5EF4-FFF2-40B4-BE49-F238E27FC236}">
                <a16:creationId xmlns:a16="http://schemas.microsoft.com/office/drawing/2014/main" id="{FE61123E-BA73-4B4E-B450-8717A047F0BB}"/>
              </a:ext>
            </a:extLst>
          </p:cNvPr>
          <p:cNvSpPr>
            <a:spLocks noGrp="1"/>
          </p:cNvSpPr>
          <p:nvPr>
            <p:ph type="body" idx="1"/>
          </p:nvPr>
        </p:nvSpPr>
        <p:spPr>
          <a:xfrm>
            <a:off x="514350" y="1751120"/>
            <a:ext cx="2723158" cy="3094012"/>
          </a:xfrm>
        </p:spPr>
        <p:txBody>
          <a:bodyPr vert="horz" lIns="91440" tIns="45720" rIns="91440" bIns="45720" rtlCol="0">
            <a:normAutofit lnSpcReduction="10000"/>
          </a:bodyPr>
          <a:lstStyle/>
          <a:p>
            <a:pPr indent="-228600" defTabSz="914400">
              <a:spcAft>
                <a:spcPts val="600"/>
              </a:spcAft>
              <a:buFont typeface="Arial" panose="020B0604020202020204" pitchFamily="34" charset="0"/>
              <a:buChar char="•"/>
            </a:pPr>
            <a:r>
              <a:rPr lang="en-US" sz="1200" dirty="0"/>
              <a:t>United Nations Economic for Europe World Forum for Harmonization of Vehicle Regulations</a:t>
            </a:r>
          </a:p>
          <a:p>
            <a:pPr indent="-228600" defTabSz="914400">
              <a:spcAft>
                <a:spcPts val="600"/>
              </a:spcAft>
              <a:buFont typeface="Arial" panose="020B0604020202020204" pitchFamily="34" charset="0"/>
              <a:buChar char="•"/>
            </a:pPr>
            <a:r>
              <a:rPr lang="en-US" sz="1200" dirty="0"/>
              <a:t>Baseline of threats, vulnerabilities and attack methods</a:t>
            </a:r>
          </a:p>
          <a:p>
            <a:pPr indent="-228600" defTabSz="914400">
              <a:spcAft>
                <a:spcPts val="600"/>
              </a:spcAft>
              <a:buFont typeface="Arial" panose="020B0604020202020204" pitchFamily="34" charset="0"/>
              <a:buChar char="•"/>
            </a:pPr>
            <a:r>
              <a:rPr lang="en-US" sz="1200" dirty="0"/>
              <a:t>Mitigations to the threats which are intended for vehicle types</a:t>
            </a:r>
          </a:p>
          <a:p>
            <a:pPr indent="-228600" defTabSz="914400">
              <a:spcAft>
                <a:spcPts val="600"/>
              </a:spcAft>
              <a:buFont typeface="Arial" panose="020B0604020202020204" pitchFamily="34" charset="0"/>
              <a:buChar char="•"/>
            </a:pPr>
            <a:r>
              <a:rPr lang="en-US" sz="1200" dirty="0"/>
              <a:t>Mitigations to the threats which are intended for areas outside of the vehicle types</a:t>
            </a:r>
          </a:p>
          <a:p>
            <a:pPr indent="-228600" defTabSz="914400">
              <a:spcAft>
                <a:spcPts val="600"/>
              </a:spcAft>
              <a:buFont typeface="Arial" panose="020B0604020202020204" pitchFamily="34" charset="0"/>
              <a:buChar char="•"/>
            </a:pPr>
            <a:r>
              <a:rPr lang="en-US" sz="1200" dirty="0"/>
              <a:t>Possible attack impacts</a:t>
            </a:r>
          </a:p>
          <a:p>
            <a:pPr indent="-228600" defTabSz="914400">
              <a:spcAft>
                <a:spcPts val="600"/>
              </a:spcAft>
              <a:buFont typeface="Arial" panose="020B0604020202020204" pitchFamily="34" charset="0"/>
              <a:buChar char="•"/>
            </a:pPr>
            <a:r>
              <a:rPr lang="en-US" sz="1200" dirty="0"/>
              <a:t>OWASP </a:t>
            </a:r>
          </a:p>
        </p:txBody>
      </p:sp>
      <p:sp>
        <p:nvSpPr>
          <p:cNvPr id="9229" name="Rounded Rectangle 14">
            <a:extLst>
              <a:ext uri="{FF2B5EF4-FFF2-40B4-BE49-F238E27FC236}">
                <a16:creationId xmlns:a16="http://schemas.microsoft.com/office/drawing/2014/main" id="{6BFDDC8F-8D60-424D-8471-B32F1CB03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799623"/>
            <a:ext cx="5074461" cy="3861278"/>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3EEDDF9F-B9BA-4CB7-9975-66F3B2B733D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504" y="1931799"/>
            <a:ext cx="4595465" cy="159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677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FE20A-6A77-94AA-9976-7E89C51CE07F}"/>
              </a:ext>
            </a:extLst>
          </p:cNvPr>
          <p:cNvSpPr>
            <a:spLocks noGrp="1"/>
          </p:cNvSpPr>
          <p:nvPr>
            <p:ph type="title"/>
          </p:nvPr>
        </p:nvSpPr>
        <p:spPr/>
        <p:txBody>
          <a:bodyPr/>
          <a:lstStyle/>
          <a:p>
            <a:r>
              <a:rPr lang="en-US" dirty="0"/>
              <a:t>Security Testing</a:t>
            </a:r>
          </a:p>
        </p:txBody>
      </p:sp>
      <p:sp>
        <p:nvSpPr>
          <p:cNvPr id="3" name="Text Placeholder 2">
            <a:extLst>
              <a:ext uri="{FF2B5EF4-FFF2-40B4-BE49-F238E27FC236}">
                <a16:creationId xmlns:a16="http://schemas.microsoft.com/office/drawing/2014/main" id="{F5A17A37-71B4-B69D-54AE-2083435BFA07}"/>
              </a:ext>
            </a:extLst>
          </p:cNvPr>
          <p:cNvSpPr>
            <a:spLocks noGrp="1"/>
          </p:cNvSpPr>
          <p:nvPr>
            <p:ph type="body" idx="1"/>
          </p:nvPr>
        </p:nvSpPr>
        <p:spPr/>
        <p:txBody>
          <a:bodyPr/>
          <a:lstStyle/>
          <a:p>
            <a:r>
              <a:rPr lang="en-US" dirty="0"/>
              <a:t>Public crowdsourcing of bug discovery - </a:t>
            </a:r>
            <a:r>
              <a:rPr lang="en-US" dirty="0" err="1"/>
              <a:t>Bugcrowd</a:t>
            </a:r>
            <a:endParaRPr lang="en-US" dirty="0"/>
          </a:p>
          <a:p>
            <a:r>
              <a:rPr lang="en-US" dirty="0">
                <a:hlinkClick r:id="rId3"/>
              </a:rPr>
              <a:t>https://media.stellantisnorthamerica.com/newsrelease.do?id=17719&amp;mid=</a:t>
            </a:r>
            <a:endParaRPr lang="en-US" dirty="0"/>
          </a:p>
          <a:p>
            <a:r>
              <a:rPr lang="en-US" dirty="0"/>
              <a:t>Pay the community $150 - $1,500 depending on the severity/impact of discovered bugs</a:t>
            </a:r>
          </a:p>
          <a:p>
            <a:pPr lvl="1"/>
            <a:endParaRPr lang="en-US" dirty="0"/>
          </a:p>
        </p:txBody>
      </p:sp>
      <p:sp>
        <p:nvSpPr>
          <p:cNvPr id="4" name="Slide Number Placeholder 3">
            <a:extLst>
              <a:ext uri="{FF2B5EF4-FFF2-40B4-BE49-F238E27FC236}">
                <a16:creationId xmlns:a16="http://schemas.microsoft.com/office/drawing/2014/main" id="{833EC964-6314-8485-93A6-22AE358AFE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1028" name="Picture 4" descr="Stellantis Media - FCA US Launches Bug Bounty Program to Advance Vehicle  Cybersecurity">
            <a:extLst>
              <a:ext uri="{FF2B5EF4-FFF2-40B4-BE49-F238E27FC236}">
                <a16:creationId xmlns:a16="http://schemas.microsoft.com/office/drawing/2014/main" id="{57B10AAE-1A13-D9A0-A947-24C503FE0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611" y="1311300"/>
            <a:ext cx="5363689" cy="301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90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F0EF-653D-4CD5-99D5-7826DB1786C9}"/>
              </a:ext>
            </a:extLst>
          </p:cNvPr>
          <p:cNvSpPr>
            <a:spLocks noGrp="1"/>
          </p:cNvSpPr>
          <p:nvPr>
            <p:ph type="title"/>
          </p:nvPr>
        </p:nvSpPr>
        <p:spPr>
          <a:xfrm>
            <a:off x="217536" y="1043417"/>
            <a:ext cx="2808000" cy="755700"/>
          </a:xfrm>
        </p:spPr>
        <p:txBody>
          <a:bodyPr/>
          <a:lstStyle/>
          <a:p>
            <a:r>
              <a:rPr lang="en-US" dirty="0"/>
              <a:t>Device and Platform Testing</a:t>
            </a:r>
          </a:p>
        </p:txBody>
      </p:sp>
      <p:sp>
        <p:nvSpPr>
          <p:cNvPr id="4" name="Slide Number Placeholder 3">
            <a:extLst>
              <a:ext uri="{FF2B5EF4-FFF2-40B4-BE49-F238E27FC236}">
                <a16:creationId xmlns:a16="http://schemas.microsoft.com/office/drawing/2014/main" id="{ED290B5A-3A0B-494C-93EA-C87A66C9B9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5" name="Rectangle 4">
            <a:extLst>
              <a:ext uri="{FF2B5EF4-FFF2-40B4-BE49-F238E27FC236}">
                <a16:creationId xmlns:a16="http://schemas.microsoft.com/office/drawing/2014/main" id="{EBBBE4ED-9094-4505-A485-7EF323ACD366}"/>
              </a:ext>
            </a:extLst>
          </p:cNvPr>
          <p:cNvSpPr/>
          <p:nvPr/>
        </p:nvSpPr>
        <p:spPr>
          <a:xfrm>
            <a:off x="311700" y="1799117"/>
            <a:ext cx="2808000" cy="32577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New devices landing on an annual basis</a:t>
            </a:r>
          </a:p>
          <a:p>
            <a:pPr marL="285750" indent="-285750">
              <a:buFont typeface="Arial" panose="020B0604020202020204" pitchFamily="34" charset="0"/>
              <a:buChar char="•"/>
            </a:pPr>
            <a:r>
              <a:rPr lang="en-US" dirty="0">
                <a:solidFill>
                  <a:schemeClr val="tx1"/>
                </a:solidFill>
              </a:rPr>
              <a:t>OS updates roughly every few months</a:t>
            </a:r>
          </a:p>
          <a:p>
            <a:pPr marL="285750" indent="-285750">
              <a:buFont typeface="Arial" panose="020B0604020202020204" pitchFamily="34" charset="0"/>
              <a:buChar char="•"/>
            </a:pPr>
            <a:r>
              <a:rPr lang="en-US" dirty="0">
                <a:solidFill>
                  <a:schemeClr val="tx1"/>
                </a:solidFill>
              </a:rPr>
              <a:t>Limited line of devices for iOS</a:t>
            </a:r>
          </a:p>
          <a:p>
            <a:pPr marL="285750" indent="-285750">
              <a:buFont typeface="Arial" panose="020B0604020202020204" pitchFamily="34" charset="0"/>
              <a:buChar char="•"/>
            </a:pPr>
            <a:r>
              <a:rPr lang="en-US" dirty="0">
                <a:solidFill>
                  <a:schemeClr val="tx1"/>
                </a:solidFill>
              </a:rPr>
              <a:t>Many devices for Android, all with different hardware and screen sizes</a:t>
            </a:r>
          </a:p>
        </p:txBody>
      </p:sp>
      <p:pic>
        <p:nvPicPr>
          <p:cNvPr id="5122" name="Picture 2" descr="iPhone: 2021 Buyer&amp;#39;s Guide - MacRumors">
            <a:extLst>
              <a:ext uri="{FF2B5EF4-FFF2-40B4-BE49-F238E27FC236}">
                <a16:creationId xmlns:a16="http://schemas.microsoft.com/office/drawing/2014/main" id="{831082B3-0FB6-4F27-AA7E-433DCC0A4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728" y="191972"/>
            <a:ext cx="4230717" cy="2379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C69441-F4F3-43DC-BAE8-B95D834FBC4A}"/>
              </a:ext>
            </a:extLst>
          </p:cNvPr>
          <p:cNvSpPr txBox="1"/>
          <p:nvPr/>
        </p:nvSpPr>
        <p:spPr>
          <a:xfrm>
            <a:off x="8175303" y="2325529"/>
            <a:ext cx="325730" cy="246221"/>
          </a:xfrm>
          <a:prstGeom prst="rect">
            <a:avLst/>
          </a:prstGeom>
          <a:noFill/>
        </p:spPr>
        <p:txBody>
          <a:bodyPr wrap="none" rtlCol="0">
            <a:spAutoFit/>
          </a:bodyPr>
          <a:lstStyle/>
          <a:p>
            <a:r>
              <a:rPr lang="en-US" sz="1000" dirty="0">
                <a:solidFill>
                  <a:schemeClr val="tx1"/>
                </a:solidFill>
              </a:rPr>
              <a:t>[5]</a:t>
            </a:r>
          </a:p>
        </p:txBody>
      </p:sp>
      <p:sp>
        <p:nvSpPr>
          <p:cNvPr id="7" name="TextBox 6">
            <a:extLst>
              <a:ext uri="{FF2B5EF4-FFF2-40B4-BE49-F238E27FC236}">
                <a16:creationId xmlns:a16="http://schemas.microsoft.com/office/drawing/2014/main" id="{515E8FD7-11F1-470B-BE5A-68FCE9066C98}"/>
              </a:ext>
            </a:extLst>
          </p:cNvPr>
          <p:cNvSpPr txBox="1"/>
          <p:nvPr/>
        </p:nvSpPr>
        <p:spPr>
          <a:xfrm>
            <a:off x="6929339" y="3034367"/>
            <a:ext cx="184866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Samsung</a:t>
            </a:r>
          </a:p>
          <a:p>
            <a:pPr marL="285750" indent="-285750">
              <a:buFont typeface="Arial" panose="020B0604020202020204" pitchFamily="34" charset="0"/>
              <a:buChar char="•"/>
            </a:pPr>
            <a:r>
              <a:rPr lang="en-US" sz="1400" dirty="0"/>
              <a:t>Oppo</a:t>
            </a:r>
          </a:p>
          <a:p>
            <a:pPr marL="285750" indent="-285750">
              <a:buFont typeface="Arial" panose="020B0604020202020204" pitchFamily="34" charset="0"/>
              <a:buChar char="•"/>
            </a:pPr>
            <a:r>
              <a:rPr lang="en-US" sz="1400" dirty="0"/>
              <a:t>Xiaomi</a:t>
            </a:r>
          </a:p>
          <a:p>
            <a:pPr marL="285750" indent="-285750">
              <a:buFont typeface="Arial" panose="020B0604020202020204" pitchFamily="34" charset="0"/>
              <a:buChar char="•"/>
            </a:pPr>
            <a:r>
              <a:rPr lang="en-US" sz="1400" dirty="0"/>
              <a:t>Vivo</a:t>
            </a:r>
          </a:p>
          <a:p>
            <a:pPr marL="285750" indent="-285750">
              <a:buFont typeface="Arial" panose="020B0604020202020204" pitchFamily="34" charset="0"/>
              <a:buChar char="•"/>
            </a:pPr>
            <a:r>
              <a:rPr lang="en-US" sz="1400" dirty="0"/>
              <a:t>OnePlus</a:t>
            </a:r>
          </a:p>
          <a:p>
            <a:pPr marL="285750" indent="-285750">
              <a:buFont typeface="Arial" panose="020B0604020202020204" pitchFamily="34" charset="0"/>
              <a:buChar char="•"/>
            </a:pPr>
            <a:r>
              <a:rPr lang="en-US" sz="1400" dirty="0"/>
              <a:t>Huawei</a:t>
            </a:r>
          </a:p>
          <a:p>
            <a:pPr marL="285750" indent="-285750">
              <a:buFont typeface="Arial" panose="020B0604020202020204" pitchFamily="34" charset="0"/>
              <a:buChar char="•"/>
            </a:pPr>
            <a:r>
              <a:rPr lang="en-US" sz="1400" dirty="0" err="1"/>
              <a:t>Realme</a:t>
            </a:r>
            <a:endParaRPr lang="en-US" sz="1400" dirty="0"/>
          </a:p>
          <a:p>
            <a:pPr marL="285750" indent="-285750">
              <a:buFont typeface="Arial" panose="020B0604020202020204" pitchFamily="34" charset="0"/>
              <a:buChar char="•"/>
            </a:pPr>
            <a:r>
              <a:rPr lang="en-US" sz="1400" dirty="0"/>
              <a:t>And more…</a:t>
            </a:r>
          </a:p>
        </p:txBody>
      </p:sp>
      <p:sp>
        <p:nvSpPr>
          <p:cNvPr id="8" name="TextBox 7">
            <a:extLst>
              <a:ext uri="{FF2B5EF4-FFF2-40B4-BE49-F238E27FC236}">
                <a16:creationId xmlns:a16="http://schemas.microsoft.com/office/drawing/2014/main" id="{6BDFEC28-ACF2-4EFE-8342-1E03656CCD27}"/>
              </a:ext>
            </a:extLst>
          </p:cNvPr>
          <p:cNvSpPr txBox="1"/>
          <p:nvPr/>
        </p:nvSpPr>
        <p:spPr>
          <a:xfrm>
            <a:off x="4424344" y="2521146"/>
            <a:ext cx="3199915" cy="307777"/>
          </a:xfrm>
          <a:prstGeom prst="rect">
            <a:avLst/>
          </a:prstGeom>
          <a:noFill/>
        </p:spPr>
        <p:txBody>
          <a:bodyPr wrap="none" rtlCol="0">
            <a:spAutoFit/>
          </a:bodyPr>
          <a:lstStyle/>
          <a:p>
            <a:r>
              <a:rPr lang="en-US" dirty="0"/>
              <a:t>iOS phones in the last couple of years</a:t>
            </a:r>
          </a:p>
        </p:txBody>
      </p:sp>
      <p:sp>
        <p:nvSpPr>
          <p:cNvPr id="9" name="TextBox 8">
            <a:extLst>
              <a:ext uri="{FF2B5EF4-FFF2-40B4-BE49-F238E27FC236}">
                <a16:creationId xmlns:a16="http://schemas.microsoft.com/office/drawing/2014/main" id="{E71B4AF6-EEC8-40C6-AC30-DB3164ACF923}"/>
              </a:ext>
            </a:extLst>
          </p:cNvPr>
          <p:cNvSpPr txBox="1"/>
          <p:nvPr/>
        </p:nvSpPr>
        <p:spPr>
          <a:xfrm>
            <a:off x="3315887" y="3706617"/>
            <a:ext cx="2512226" cy="307777"/>
          </a:xfrm>
          <a:prstGeom prst="rect">
            <a:avLst/>
          </a:prstGeom>
          <a:noFill/>
        </p:spPr>
        <p:txBody>
          <a:bodyPr wrap="none" rtlCol="0">
            <a:spAutoFit/>
          </a:bodyPr>
          <a:lstStyle/>
          <a:p>
            <a:r>
              <a:rPr lang="en-US" dirty="0"/>
              <a:t>Some Android phone brands</a:t>
            </a:r>
          </a:p>
        </p:txBody>
      </p:sp>
      <p:sp>
        <p:nvSpPr>
          <p:cNvPr id="10" name="Left Brace 9">
            <a:extLst>
              <a:ext uri="{FF2B5EF4-FFF2-40B4-BE49-F238E27FC236}">
                <a16:creationId xmlns:a16="http://schemas.microsoft.com/office/drawing/2014/main" id="{17CF999A-953C-4CA6-BC91-DE6678BF7C1D}"/>
              </a:ext>
            </a:extLst>
          </p:cNvPr>
          <p:cNvSpPr/>
          <p:nvPr/>
        </p:nvSpPr>
        <p:spPr>
          <a:xfrm>
            <a:off x="6657951" y="3034367"/>
            <a:ext cx="242047" cy="17448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99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EFC-9913-4943-8C7D-7DF4437A03C4}"/>
              </a:ext>
            </a:extLst>
          </p:cNvPr>
          <p:cNvSpPr>
            <a:spLocks noGrp="1"/>
          </p:cNvSpPr>
          <p:nvPr>
            <p:ph type="title"/>
          </p:nvPr>
        </p:nvSpPr>
        <p:spPr/>
        <p:txBody>
          <a:bodyPr/>
          <a:lstStyle/>
          <a:p>
            <a:r>
              <a:rPr lang="en-US" dirty="0"/>
              <a:t>Android OS vs iOS</a:t>
            </a:r>
          </a:p>
        </p:txBody>
      </p:sp>
      <p:sp>
        <p:nvSpPr>
          <p:cNvPr id="4" name="Slide Number Placeholder 3">
            <a:extLst>
              <a:ext uri="{FF2B5EF4-FFF2-40B4-BE49-F238E27FC236}">
                <a16:creationId xmlns:a16="http://schemas.microsoft.com/office/drawing/2014/main" id="{04C8AC7B-A332-4E85-93E6-080321E7E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graphicFrame>
        <p:nvGraphicFramePr>
          <p:cNvPr id="8" name="Diagram 7">
            <a:extLst>
              <a:ext uri="{FF2B5EF4-FFF2-40B4-BE49-F238E27FC236}">
                <a16:creationId xmlns:a16="http://schemas.microsoft.com/office/drawing/2014/main" id="{AC3DE26C-AF08-4A32-B223-FB2C68A4869E}"/>
              </a:ext>
            </a:extLst>
          </p:cNvPr>
          <p:cNvGraphicFramePr/>
          <p:nvPr/>
        </p:nvGraphicFramePr>
        <p:xfrm>
          <a:off x="880534" y="1086144"/>
          <a:ext cx="3454400" cy="3508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5263049D-C291-5253-2C77-2C59480DA3BA}"/>
              </a:ext>
            </a:extLst>
          </p:cNvPr>
          <p:cNvGraphicFramePr/>
          <p:nvPr/>
        </p:nvGraphicFramePr>
        <p:xfrm>
          <a:off x="4809067" y="1131299"/>
          <a:ext cx="3454400" cy="3508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1" name="Straight Connector 10">
            <a:extLst>
              <a:ext uri="{FF2B5EF4-FFF2-40B4-BE49-F238E27FC236}">
                <a16:creationId xmlns:a16="http://schemas.microsoft.com/office/drawing/2014/main" id="{A0589DAF-639C-EC40-AD9C-8B6EE273B9BF}"/>
              </a:ext>
            </a:extLst>
          </p:cNvPr>
          <p:cNvCxnSpPr/>
          <p:nvPr/>
        </p:nvCxnSpPr>
        <p:spPr>
          <a:xfrm>
            <a:off x="4572000" y="749623"/>
            <a:ext cx="0" cy="43254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500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EFC-9913-4943-8C7D-7DF4437A03C4}"/>
              </a:ext>
            </a:extLst>
          </p:cNvPr>
          <p:cNvSpPr>
            <a:spLocks noGrp="1"/>
          </p:cNvSpPr>
          <p:nvPr>
            <p:ph type="title"/>
          </p:nvPr>
        </p:nvSpPr>
        <p:spPr/>
        <p:txBody>
          <a:bodyPr/>
          <a:lstStyle/>
          <a:p>
            <a:r>
              <a:rPr lang="en-US" dirty="0"/>
              <a:t>Emulator Deployment Considerations</a:t>
            </a:r>
          </a:p>
        </p:txBody>
      </p:sp>
      <p:sp>
        <p:nvSpPr>
          <p:cNvPr id="4" name="Slide Number Placeholder 3">
            <a:extLst>
              <a:ext uri="{FF2B5EF4-FFF2-40B4-BE49-F238E27FC236}">
                <a16:creationId xmlns:a16="http://schemas.microsoft.com/office/drawing/2014/main" id="{04C8AC7B-A332-4E85-93E6-080321E7E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graphicFrame>
        <p:nvGraphicFramePr>
          <p:cNvPr id="9" name="Diagram 8">
            <a:extLst>
              <a:ext uri="{FF2B5EF4-FFF2-40B4-BE49-F238E27FC236}">
                <a16:creationId xmlns:a16="http://schemas.microsoft.com/office/drawing/2014/main" id="{BBCB2B7F-74BC-76BB-800A-894F7D2C4B27}"/>
              </a:ext>
            </a:extLst>
          </p:cNvPr>
          <p:cNvGraphicFramePr/>
          <p:nvPr>
            <p:extLst>
              <p:ext uri="{D42A27DB-BD31-4B8C-83A1-F6EECF244321}">
                <p14:modId xmlns:p14="http://schemas.microsoft.com/office/powerpoint/2010/main" val="1937464971"/>
              </p:ext>
            </p:extLst>
          </p:nvPr>
        </p:nvGraphicFramePr>
        <p:xfrm>
          <a:off x="1049867" y="1468075"/>
          <a:ext cx="2743200" cy="2739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62CF8EB4-EB63-5681-CB82-156C18C2DED6}"/>
              </a:ext>
            </a:extLst>
          </p:cNvPr>
          <p:cNvGraphicFramePr/>
          <p:nvPr>
            <p:extLst>
              <p:ext uri="{D42A27DB-BD31-4B8C-83A1-F6EECF244321}">
                <p14:modId xmlns:p14="http://schemas.microsoft.com/office/powerpoint/2010/main" val="4144132668"/>
              </p:ext>
            </p:extLst>
          </p:nvPr>
        </p:nvGraphicFramePr>
        <p:xfrm>
          <a:off x="4865511" y="1614830"/>
          <a:ext cx="3522133" cy="21655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41619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103489-57FD-429F-BF43-0BE280CCB4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6" name="Picture 5" descr="A screenshot of a phone&#10;&#10;Description automatically generated with medium confidence">
            <a:extLst>
              <a:ext uri="{FF2B5EF4-FFF2-40B4-BE49-F238E27FC236}">
                <a16:creationId xmlns:a16="http://schemas.microsoft.com/office/drawing/2014/main" id="{CF52C46E-92E9-66F6-E347-BCB70067BE3D}"/>
              </a:ext>
            </a:extLst>
          </p:cNvPr>
          <p:cNvPicPr>
            <a:picLocks noChangeAspect="1"/>
          </p:cNvPicPr>
          <p:nvPr/>
        </p:nvPicPr>
        <p:blipFill>
          <a:blip r:embed="rId2"/>
          <a:stretch>
            <a:fillRect/>
          </a:stretch>
        </p:blipFill>
        <p:spPr>
          <a:xfrm>
            <a:off x="122842" y="0"/>
            <a:ext cx="3094498" cy="5143500"/>
          </a:xfrm>
          <a:prstGeom prst="rect">
            <a:avLst/>
          </a:prstGeom>
        </p:spPr>
      </p:pic>
      <p:pic>
        <p:nvPicPr>
          <p:cNvPr id="10" name="Picture 9" descr="A screenshot of a map&#10;&#10;Description automatically generated">
            <a:extLst>
              <a:ext uri="{FF2B5EF4-FFF2-40B4-BE49-F238E27FC236}">
                <a16:creationId xmlns:a16="http://schemas.microsoft.com/office/drawing/2014/main" id="{3F3A94A8-7106-EA58-6BF0-25F23BCB4841}"/>
              </a:ext>
            </a:extLst>
          </p:cNvPr>
          <p:cNvPicPr>
            <a:picLocks noChangeAspect="1"/>
          </p:cNvPicPr>
          <p:nvPr/>
        </p:nvPicPr>
        <p:blipFill>
          <a:blip r:embed="rId3"/>
          <a:stretch>
            <a:fillRect/>
          </a:stretch>
        </p:blipFill>
        <p:spPr>
          <a:xfrm>
            <a:off x="3511528" y="562992"/>
            <a:ext cx="5235280" cy="4100225"/>
          </a:xfrm>
          <a:prstGeom prst="rect">
            <a:avLst/>
          </a:prstGeom>
        </p:spPr>
      </p:pic>
    </p:spTree>
    <p:extLst>
      <p:ext uri="{BB962C8B-B14F-4D97-AF65-F5344CB8AC3E}">
        <p14:creationId xmlns:p14="http://schemas.microsoft.com/office/powerpoint/2010/main" val="3799857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103489-57FD-429F-BF43-0BE280CCB4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6" name="Picture 5" descr="A screenshot of a phone&#10;&#10;Description automatically generated with medium confidence">
            <a:extLst>
              <a:ext uri="{FF2B5EF4-FFF2-40B4-BE49-F238E27FC236}">
                <a16:creationId xmlns:a16="http://schemas.microsoft.com/office/drawing/2014/main" id="{CF52C46E-92E9-66F6-E347-BCB70067BE3D}"/>
              </a:ext>
            </a:extLst>
          </p:cNvPr>
          <p:cNvPicPr>
            <a:picLocks noChangeAspect="1"/>
          </p:cNvPicPr>
          <p:nvPr/>
        </p:nvPicPr>
        <p:blipFill>
          <a:blip r:embed="rId2"/>
          <a:stretch>
            <a:fillRect/>
          </a:stretch>
        </p:blipFill>
        <p:spPr>
          <a:xfrm>
            <a:off x="122842" y="0"/>
            <a:ext cx="3094498" cy="5143500"/>
          </a:xfrm>
          <a:prstGeom prst="rect">
            <a:avLst/>
          </a:prstGeom>
        </p:spPr>
      </p:pic>
      <p:pic>
        <p:nvPicPr>
          <p:cNvPr id="10" name="Picture 9" descr="A screenshot of a map&#10;&#10;Description automatically generated">
            <a:extLst>
              <a:ext uri="{FF2B5EF4-FFF2-40B4-BE49-F238E27FC236}">
                <a16:creationId xmlns:a16="http://schemas.microsoft.com/office/drawing/2014/main" id="{3F3A94A8-7106-EA58-6BF0-25F23BCB4841}"/>
              </a:ext>
            </a:extLst>
          </p:cNvPr>
          <p:cNvPicPr>
            <a:picLocks noChangeAspect="1"/>
          </p:cNvPicPr>
          <p:nvPr/>
        </p:nvPicPr>
        <p:blipFill>
          <a:blip r:embed="rId3"/>
          <a:stretch>
            <a:fillRect/>
          </a:stretch>
        </p:blipFill>
        <p:spPr>
          <a:xfrm>
            <a:off x="3511528" y="562992"/>
            <a:ext cx="5235280" cy="410022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1D203E2-A0ED-CD9D-CDAE-90C64DFFBBFE}"/>
              </a:ext>
            </a:extLst>
          </p:cNvPr>
          <p:cNvPicPr>
            <a:picLocks noChangeAspect="1"/>
          </p:cNvPicPr>
          <p:nvPr/>
        </p:nvPicPr>
        <p:blipFill>
          <a:blip r:embed="rId4"/>
          <a:stretch>
            <a:fillRect/>
          </a:stretch>
        </p:blipFill>
        <p:spPr>
          <a:xfrm>
            <a:off x="3511527" y="464257"/>
            <a:ext cx="5292641" cy="4198959"/>
          </a:xfrm>
          <a:prstGeom prst="rect">
            <a:avLst/>
          </a:prstGeom>
        </p:spPr>
      </p:pic>
    </p:spTree>
    <p:extLst>
      <p:ext uri="{BB962C8B-B14F-4D97-AF65-F5344CB8AC3E}">
        <p14:creationId xmlns:p14="http://schemas.microsoft.com/office/powerpoint/2010/main" val="2069613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103489-57FD-429F-BF43-0BE280CCB4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6" name="Picture 5" descr="A screenshot of a phone&#10;&#10;Description automatically generated with medium confidence">
            <a:extLst>
              <a:ext uri="{FF2B5EF4-FFF2-40B4-BE49-F238E27FC236}">
                <a16:creationId xmlns:a16="http://schemas.microsoft.com/office/drawing/2014/main" id="{CF52C46E-92E9-66F6-E347-BCB70067BE3D}"/>
              </a:ext>
            </a:extLst>
          </p:cNvPr>
          <p:cNvPicPr>
            <a:picLocks noChangeAspect="1"/>
          </p:cNvPicPr>
          <p:nvPr/>
        </p:nvPicPr>
        <p:blipFill>
          <a:blip r:embed="rId2"/>
          <a:stretch>
            <a:fillRect/>
          </a:stretch>
        </p:blipFill>
        <p:spPr>
          <a:xfrm>
            <a:off x="122842" y="0"/>
            <a:ext cx="3094498" cy="5143500"/>
          </a:xfrm>
          <a:prstGeom prst="rect">
            <a:avLst/>
          </a:prstGeom>
        </p:spPr>
      </p:pic>
      <p:pic>
        <p:nvPicPr>
          <p:cNvPr id="10" name="Picture 9" descr="A screenshot of a map&#10;&#10;Description automatically generated">
            <a:extLst>
              <a:ext uri="{FF2B5EF4-FFF2-40B4-BE49-F238E27FC236}">
                <a16:creationId xmlns:a16="http://schemas.microsoft.com/office/drawing/2014/main" id="{3F3A94A8-7106-EA58-6BF0-25F23BCB4841}"/>
              </a:ext>
            </a:extLst>
          </p:cNvPr>
          <p:cNvPicPr>
            <a:picLocks noChangeAspect="1"/>
          </p:cNvPicPr>
          <p:nvPr/>
        </p:nvPicPr>
        <p:blipFill>
          <a:blip r:embed="rId3"/>
          <a:stretch>
            <a:fillRect/>
          </a:stretch>
        </p:blipFill>
        <p:spPr>
          <a:xfrm>
            <a:off x="3511528" y="562992"/>
            <a:ext cx="5235280" cy="4100225"/>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74CEFB2B-EB15-FDDF-0A2C-D055389AEF06}"/>
              </a:ext>
            </a:extLst>
          </p:cNvPr>
          <p:cNvPicPr>
            <a:picLocks noChangeAspect="1"/>
          </p:cNvPicPr>
          <p:nvPr/>
        </p:nvPicPr>
        <p:blipFill>
          <a:blip r:embed="rId4"/>
          <a:stretch>
            <a:fillRect/>
          </a:stretch>
        </p:blipFill>
        <p:spPr>
          <a:xfrm>
            <a:off x="3539970" y="562991"/>
            <a:ext cx="5206838" cy="4100225"/>
          </a:xfrm>
          <a:prstGeom prst="rect">
            <a:avLst/>
          </a:prstGeom>
        </p:spPr>
      </p:pic>
    </p:spTree>
    <p:extLst>
      <p:ext uri="{BB962C8B-B14F-4D97-AF65-F5344CB8AC3E}">
        <p14:creationId xmlns:p14="http://schemas.microsoft.com/office/powerpoint/2010/main" val="3293320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103489-57FD-429F-BF43-0BE280CCB4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6" name="Picture 5" descr="A screenshot of a phone&#10;&#10;Description automatically generated with medium confidence">
            <a:extLst>
              <a:ext uri="{FF2B5EF4-FFF2-40B4-BE49-F238E27FC236}">
                <a16:creationId xmlns:a16="http://schemas.microsoft.com/office/drawing/2014/main" id="{CF52C46E-92E9-66F6-E347-BCB70067BE3D}"/>
              </a:ext>
            </a:extLst>
          </p:cNvPr>
          <p:cNvPicPr>
            <a:picLocks noChangeAspect="1"/>
          </p:cNvPicPr>
          <p:nvPr/>
        </p:nvPicPr>
        <p:blipFill>
          <a:blip r:embed="rId2"/>
          <a:stretch>
            <a:fillRect/>
          </a:stretch>
        </p:blipFill>
        <p:spPr>
          <a:xfrm>
            <a:off x="122842" y="0"/>
            <a:ext cx="3094498" cy="5143500"/>
          </a:xfrm>
          <a:prstGeom prst="rect">
            <a:avLst/>
          </a:prstGeom>
        </p:spPr>
      </p:pic>
      <p:pic>
        <p:nvPicPr>
          <p:cNvPr id="10" name="Picture 9" descr="A screenshot of a map&#10;&#10;Description automatically generated">
            <a:extLst>
              <a:ext uri="{FF2B5EF4-FFF2-40B4-BE49-F238E27FC236}">
                <a16:creationId xmlns:a16="http://schemas.microsoft.com/office/drawing/2014/main" id="{3F3A94A8-7106-EA58-6BF0-25F23BCB4841}"/>
              </a:ext>
            </a:extLst>
          </p:cNvPr>
          <p:cNvPicPr>
            <a:picLocks noChangeAspect="1"/>
          </p:cNvPicPr>
          <p:nvPr/>
        </p:nvPicPr>
        <p:blipFill>
          <a:blip r:embed="rId3"/>
          <a:stretch>
            <a:fillRect/>
          </a:stretch>
        </p:blipFill>
        <p:spPr>
          <a:xfrm>
            <a:off x="3511528" y="562992"/>
            <a:ext cx="5235280" cy="4100225"/>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AD9E9EFB-B970-EC93-9F56-64D76CBDB010}"/>
              </a:ext>
            </a:extLst>
          </p:cNvPr>
          <p:cNvPicPr>
            <a:picLocks noChangeAspect="1"/>
          </p:cNvPicPr>
          <p:nvPr/>
        </p:nvPicPr>
        <p:blipFill>
          <a:blip r:embed="rId4"/>
          <a:stretch>
            <a:fillRect/>
          </a:stretch>
        </p:blipFill>
        <p:spPr>
          <a:xfrm>
            <a:off x="3511528" y="528753"/>
            <a:ext cx="5235280" cy="4134463"/>
          </a:xfrm>
          <a:prstGeom prst="rect">
            <a:avLst/>
          </a:prstGeom>
        </p:spPr>
      </p:pic>
    </p:spTree>
    <p:extLst>
      <p:ext uri="{BB962C8B-B14F-4D97-AF65-F5344CB8AC3E}">
        <p14:creationId xmlns:p14="http://schemas.microsoft.com/office/powerpoint/2010/main" val="3744840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useBgFill="1">
        <p:nvSpPr>
          <p:cNvPr id="23" name="Rounded Rectangle 14">
            <a:extLst>
              <a:ext uri="{FF2B5EF4-FFF2-40B4-BE49-F238E27FC236}">
                <a16:creationId xmlns:a16="http://schemas.microsoft.com/office/drawing/2014/main" id="{AD435D65-E643-4035-87B7-B9A118984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0"/>
            <a:ext cx="5666994" cy="51435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8E1E3C-F8D2-4308-8393-52DAD3872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AB6081D4-5F83-4C05-AFFE-1395456D38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74" r="61801"/>
          <a:stretch/>
        </p:blipFill>
        <p:spPr>
          <a:xfrm>
            <a:off x="0" y="0"/>
            <a:ext cx="3477006" cy="1081087"/>
          </a:xfrm>
          <a:prstGeom prst="rect">
            <a:avLst/>
          </a:prstGeom>
        </p:spPr>
      </p:pic>
      <p:sp>
        <p:nvSpPr>
          <p:cNvPr id="5" name="Slide Number Placeholder 4">
            <a:extLst>
              <a:ext uri="{FF2B5EF4-FFF2-40B4-BE49-F238E27FC236}">
                <a16:creationId xmlns:a16="http://schemas.microsoft.com/office/drawing/2014/main" id="{FCB046BF-BE26-42BB-BF8C-6310A2CBCD98}"/>
              </a:ext>
            </a:extLst>
          </p:cNvPr>
          <p:cNvSpPr>
            <a:spLocks noGrp="1"/>
          </p:cNvSpPr>
          <p:nvPr>
            <p:ph type="sldNum" idx="12"/>
          </p:nvPr>
        </p:nvSpPr>
        <p:spPr>
          <a:xfrm>
            <a:off x="6572250" y="16328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a:solidFill>
                  <a:schemeClr val="tx1"/>
                </a:solidFill>
              </a:rPr>
              <a:pPr lvl="0" indent="0">
                <a:lnSpc>
                  <a:spcPct val="90000"/>
                </a:lnSpc>
                <a:spcBef>
                  <a:spcPts val="0"/>
                </a:spcBef>
                <a:spcAft>
                  <a:spcPts val="600"/>
                </a:spcAft>
                <a:buNone/>
              </a:pPr>
              <a:t>45</a:t>
            </a:fld>
            <a:endParaRPr lang="en-US" sz="700">
              <a:solidFill>
                <a:schemeClr val="tx1"/>
              </a:solidFill>
            </a:endParaRPr>
          </a:p>
        </p:txBody>
      </p:sp>
      <p:pic>
        <p:nvPicPr>
          <p:cNvPr id="29" name="Picture 28">
            <a:extLst>
              <a:ext uri="{FF2B5EF4-FFF2-40B4-BE49-F238E27FC236}">
                <a16:creationId xmlns:a16="http://schemas.microsoft.com/office/drawing/2014/main" id="{29A9CE89-5BEA-4699-AEAA-51CEC2198E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3281362"/>
            <a:ext cx="3477006" cy="1862138"/>
          </a:xfrm>
          <a:prstGeom prst="rect">
            <a:avLst/>
          </a:prstGeom>
        </p:spPr>
      </p:pic>
      <p:sp>
        <p:nvSpPr>
          <p:cNvPr id="2" name="Title 1">
            <a:extLst>
              <a:ext uri="{FF2B5EF4-FFF2-40B4-BE49-F238E27FC236}">
                <a16:creationId xmlns:a16="http://schemas.microsoft.com/office/drawing/2014/main" id="{2549C672-C31A-4AF7-9757-FCA153B7CC99}"/>
              </a:ext>
            </a:extLst>
          </p:cNvPr>
          <p:cNvSpPr>
            <a:spLocks noGrp="1"/>
          </p:cNvSpPr>
          <p:nvPr>
            <p:ph type="title"/>
          </p:nvPr>
        </p:nvSpPr>
        <p:spPr>
          <a:xfrm>
            <a:off x="514350" y="799622"/>
            <a:ext cx="2480058" cy="3861278"/>
          </a:xfrm>
        </p:spPr>
        <p:txBody>
          <a:bodyPr vert="horz" lIns="91440" tIns="45720" rIns="91440" bIns="45720" rtlCol="0" anchor="ctr">
            <a:normAutofit/>
          </a:bodyPr>
          <a:lstStyle/>
          <a:p>
            <a:pPr algn="r" defTabSz="914400">
              <a:spcBef>
                <a:spcPct val="0"/>
              </a:spcBef>
            </a:pPr>
            <a:r>
              <a:rPr lang="en-US" sz="2800">
                <a:solidFill>
                  <a:schemeClr val="bg1"/>
                </a:solidFill>
              </a:rPr>
              <a:t>Deployment and Support</a:t>
            </a:r>
          </a:p>
        </p:txBody>
      </p:sp>
      <p:graphicFrame>
        <p:nvGraphicFramePr>
          <p:cNvPr id="16" name="Text Placeholder 3">
            <a:extLst>
              <a:ext uri="{FF2B5EF4-FFF2-40B4-BE49-F238E27FC236}">
                <a16:creationId xmlns:a16="http://schemas.microsoft.com/office/drawing/2014/main" id="{719CD69C-A699-2545-5F07-3E8EB94C3582}"/>
              </a:ext>
            </a:extLst>
          </p:cNvPr>
          <p:cNvGraphicFramePr/>
          <p:nvPr>
            <p:extLst>
              <p:ext uri="{D42A27DB-BD31-4B8C-83A1-F6EECF244321}">
                <p14:modId xmlns:p14="http://schemas.microsoft.com/office/powerpoint/2010/main" val="689540819"/>
              </p:ext>
            </p:extLst>
          </p:nvPr>
        </p:nvGraphicFramePr>
        <p:xfrm>
          <a:off x="3959604" y="559593"/>
          <a:ext cx="4717669" cy="40858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05835795"/>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72C76-F980-401C-8835-7EF1095C24BF}"/>
              </a:ext>
            </a:extLst>
          </p:cNvPr>
          <p:cNvSpPr>
            <a:spLocks noGrp="1"/>
          </p:cNvSpPr>
          <p:nvPr>
            <p:ph type="title"/>
          </p:nvPr>
        </p:nvSpPr>
        <p:spPr/>
        <p:txBody>
          <a:bodyPr/>
          <a:lstStyle/>
          <a:p>
            <a:r>
              <a:rPr lang="en-US" dirty="0"/>
              <a:t>What is Cloud Computing?</a:t>
            </a:r>
          </a:p>
        </p:txBody>
      </p:sp>
      <p:sp>
        <p:nvSpPr>
          <p:cNvPr id="4" name="Slide Number Placeholder 3">
            <a:extLst>
              <a:ext uri="{FF2B5EF4-FFF2-40B4-BE49-F238E27FC236}">
                <a16:creationId xmlns:a16="http://schemas.microsoft.com/office/drawing/2014/main" id="{517AC55C-5B8E-4B46-85ED-552BB8F2F2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1026" name="Picture 2" descr="What is Cloud Computing? – Knowledge Balls">
            <a:extLst>
              <a:ext uri="{FF2B5EF4-FFF2-40B4-BE49-F238E27FC236}">
                <a16:creationId xmlns:a16="http://schemas.microsoft.com/office/drawing/2014/main" id="{D5959143-AD69-4863-9BD7-D4FFF1B5D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050017"/>
            <a:ext cx="6667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7B96F0-844F-49CB-A2C6-5C755A3CF3CF}"/>
              </a:ext>
            </a:extLst>
          </p:cNvPr>
          <p:cNvSpPr txBox="1"/>
          <p:nvPr/>
        </p:nvSpPr>
        <p:spPr>
          <a:xfrm>
            <a:off x="0" y="4810596"/>
            <a:ext cx="3147015" cy="246221"/>
          </a:xfrm>
          <a:prstGeom prst="rect">
            <a:avLst/>
          </a:prstGeom>
          <a:noFill/>
        </p:spPr>
        <p:txBody>
          <a:bodyPr wrap="none" rtlCol="0">
            <a:spAutoFit/>
          </a:bodyPr>
          <a:lstStyle/>
          <a:p>
            <a:r>
              <a:rPr lang="en-US" sz="1000" dirty="0"/>
              <a:t>Image: https://knowledgeballs.com/cloud-computing/</a:t>
            </a:r>
          </a:p>
        </p:txBody>
      </p:sp>
    </p:spTree>
    <p:extLst>
      <p:ext uri="{BB962C8B-B14F-4D97-AF65-F5344CB8AC3E}">
        <p14:creationId xmlns:p14="http://schemas.microsoft.com/office/powerpoint/2010/main" val="3716609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D9EB-0D80-4175-910D-B363D5EAB700}"/>
              </a:ext>
            </a:extLst>
          </p:cNvPr>
          <p:cNvSpPr>
            <a:spLocks noGrp="1"/>
          </p:cNvSpPr>
          <p:nvPr>
            <p:ph type="title"/>
          </p:nvPr>
        </p:nvSpPr>
        <p:spPr/>
        <p:txBody>
          <a:bodyPr/>
          <a:lstStyle/>
          <a:p>
            <a:r>
              <a:rPr lang="en-US" dirty="0"/>
              <a:t>Benefits</a:t>
            </a:r>
          </a:p>
        </p:txBody>
      </p:sp>
      <p:sp>
        <p:nvSpPr>
          <p:cNvPr id="4" name="Slide Number Placeholder 3">
            <a:extLst>
              <a:ext uri="{FF2B5EF4-FFF2-40B4-BE49-F238E27FC236}">
                <a16:creationId xmlns:a16="http://schemas.microsoft.com/office/drawing/2014/main" id="{9D544DA0-2D2F-41B0-82C3-0ADB05E3FD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
        <p:nvSpPr>
          <p:cNvPr id="5" name="Rectangle: Rounded Corners 4">
            <a:extLst>
              <a:ext uri="{FF2B5EF4-FFF2-40B4-BE49-F238E27FC236}">
                <a16:creationId xmlns:a16="http://schemas.microsoft.com/office/drawing/2014/main" id="{93844FA8-21EE-4A1F-8AF7-C57A5F7756A1}"/>
              </a:ext>
            </a:extLst>
          </p:cNvPr>
          <p:cNvSpPr/>
          <p:nvPr/>
        </p:nvSpPr>
        <p:spPr>
          <a:xfrm>
            <a:off x="311700" y="1815894"/>
            <a:ext cx="1519084" cy="1511709"/>
          </a:xfrm>
          <a:prstGeom prst="roundRect">
            <a:avLst/>
          </a:prstGeom>
          <a:solidFill>
            <a:schemeClr val="bg1">
              <a:lumMod val="65000"/>
              <a:lumOff val="35000"/>
            </a:schemeClr>
          </a:solidFill>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a:t>Speed</a:t>
            </a:r>
          </a:p>
        </p:txBody>
      </p:sp>
      <p:sp>
        <p:nvSpPr>
          <p:cNvPr id="6" name="Rectangle: Rounded Corners 5">
            <a:extLst>
              <a:ext uri="{FF2B5EF4-FFF2-40B4-BE49-F238E27FC236}">
                <a16:creationId xmlns:a16="http://schemas.microsoft.com/office/drawing/2014/main" id="{6AAA514D-F7BA-4549-A58A-46AB1B86D3B3}"/>
              </a:ext>
            </a:extLst>
          </p:cNvPr>
          <p:cNvSpPr/>
          <p:nvPr/>
        </p:nvSpPr>
        <p:spPr>
          <a:xfrm>
            <a:off x="2033802" y="1815893"/>
            <a:ext cx="1519084" cy="1511709"/>
          </a:xfrm>
          <a:prstGeom prst="roundRect">
            <a:avLst/>
          </a:prstGeom>
          <a:solidFill>
            <a:schemeClr val="bg1">
              <a:lumMod val="65000"/>
              <a:lumOff val="35000"/>
            </a:schemeClr>
          </a:solidFill>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dirty="0"/>
              <a:t>$$$</a:t>
            </a:r>
          </a:p>
        </p:txBody>
      </p:sp>
      <p:sp>
        <p:nvSpPr>
          <p:cNvPr id="7" name="Rectangle: Rounded Corners 6">
            <a:extLst>
              <a:ext uri="{FF2B5EF4-FFF2-40B4-BE49-F238E27FC236}">
                <a16:creationId xmlns:a16="http://schemas.microsoft.com/office/drawing/2014/main" id="{FCE20E1E-1F45-4779-BC29-244891000603}"/>
              </a:ext>
            </a:extLst>
          </p:cNvPr>
          <p:cNvSpPr/>
          <p:nvPr/>
        </p:nvSpPr>
        <p:spPr>
          <a:xfrm>
            <a:off x="5478006" y="1815893"/>
            <a:ext cx="1519084" cy="1511709"/>
          </a:xfrm>
          <a:prstGeom prst="roundRect">
            <a:avLst/>
          </a:prstGeom>
          <a:solidFill>
            <a:schemeClr val="bg1">
              <a:lumMod val="65000"/>
              <a:lumOff val="35000"/>
            </a:schemeClr>
          </a:solidFill>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dirty="0"/>
              <a:t>Scale</a:t>
            </a:r>
          </a:p>
        </p:txBody>
      </p:sp>
      <p:sp>
        <p:nvSpPr>
          <p:cNvPr id="8" name="Rectangle: Rounded Corners 7">
            <a:extLst>
              <a:ext uri="{FF2B5EF4-FFF2-40B4-BE49-F238E27FC236}">
                <a16:creationId xmlns:a16="http://schemas.microsoft.com/office/drawing/2014/main" id="{80CBE1A3-DD68-46C0-B6E0-37ED843E3D91}"/>
              </a:ext>
            </a:extLst>
          </p:cNvPr>
          <p:cNvSpPr/>
          <p:nvPr/>
        </p:nvSpPr>
        <p:spPr>
          <a:xfrm>
            <a:off x="3755904" y="1815893"/>
            <a:ext cx="1519084" cy="1511709"/>
          </a:xfrm>
          <a:prstGeom prst="roundRect">
            <a:avLst/>
          </a:prstGeom>
          <a:solidFill>
            <a:schemeClr val="bg1">
              <a:lumMod val="65000"/>
              <a:lumOff val="35000"/>
            </a:schemeClr>
          </a:solidFill>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sz="1400" dirty="0"/>
              <a:t>Performance</a:t>
            </a:r>
          </a:p>
        </p:txBody>
      </p:sp>
      <p:sp>
        <p:nvSpPr>
          <p:cNvPr id="10" name="Rectangle: Rounded Corners 9">
            <a:extLst>
              <a:ext uri="{FF2B5EF4-FFF2-40B4-BE49-F238E27FC236}">
                <a16:creationId xmlns:a16="http://schemas.microsoft.com/office/drawing/2014/main" id="{1A7C0148-3B99-49F0-9733-529A9FCECE97}"/>
              </a:ext>
            </a:extLst>
          </p:cNvPr>
          <p:cNvSpPr/>
          <p:nvPr/>
        </p:nvSpPr>
        <p:spPr>
          <a:xfrm>
            <a:off x="7200108" y="1815811"/>
            <a:ext cx="1519084" cy="1511709"/>
          </a:xfrm>
          <a:prstGeom prst="roundRect">
            <a:avLst/>
          </a:prstGeom>
          <a:solidFill>
            <a:schemeClr val="bg1">
              <a:lumMod val="65000"/>
              <a:lumOff val="35000"/>
            </a:schemeClr>
          </a:solidFill>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dirty="0"/>
              <a:t>Security</a:t>
            </a:r>
          </a:p>
        </p:txBody>
      </p:sp>
    </p:spTree>
    <p:extLst>
      <p:ext uri="{BB962C8B-B14F-4D97-AF65-F5344CB8AC3E}">
        <p14:creationId xmlns:p14="http://schemas.microsoft.com/office/powerpoint/2010/main" val="335451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3C64-AD25-4175-804C-CC9F59B41437}"/>
              </a:ext>
            </a:extLst>
          </p:cNvPr>
          <p:cNvSpPr>
            <a:spLocks noGrp="1"/>
          </p:cNvSpPr>
          <p:nvPr>
            <p:ph type="title"/>
          </p:nvPr>
        </p:nvSpPr>
        <p:spPr>
          <a:xfrm>
            <a:off x="2171700" y="573279"/>
            <a:ext cx="6457950" cy="969771"/>
          </a:xfrm>
        </p:spPr>
        <p:txBody>
          <a:bodyPr vert="horz" lIns="91440" tIns="45720" rIns="91440" bIns="45720" rtlCol="0" anchor="ctr">
            <a:normAutofit/>
          </a:bodyPr>
          <a:lstStyle/>
          <a:p>
            <a:pPr defTabSz="914400">
              <a:spcBef>
                <a:spcPct val="0"/>
              </a:spcBef>
            </a:pPr>
            <a:r>
              <a:rPr lang="en-US" sz="4000"/>
              <a:t>Drawbacks</a:t>
            </a:r>
          </a:p>
        </p:txBody>
      </p:sp>
      <p:sp>
        <p:nvSpPr>
          <p:cNvPr id="4" name="Slide Number Placeholder 3">
            <a:extLst>
              <a:ext uri="{FF2B5EF4-FFF2-40B4-BE49-F238E27FC236}">
                <a16:creationId xmlns:a16="http://schemas.microsoft.com/office/drawing/2014/main" id="{E1F0A36F-E49E-41C1-9DCE-AA01F6073CCA}"/>
              </a:ext>
            </a:extLst>
          </p:cNvPr>
          <p:cNvSpPr>
            <a:spLocks noGrp="1"/>
          </p:cNvSpPr>
          <p:nvPr>
            <p:ph type="sldNum" idx="12"/>
          </p:nvPr>
        </p:nvSpPr>
        <p:spPr>
          <a:xfrm>
            <a:off x="6572250" y="285750"/>
            <a:ext cx="2057400" cy="273843"/>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kern="1200" dirty="0">
                <a:solidFill>
                  <a:schemeClr val="tx1">
                    <a:tint val="75000"/>
                  </a:schemeClr>
                </a:solidFill>
                <a:latin typeface="+mn-lt"/>
                <a:ea typeface="+mn-ea"/>
                <a:cs typeface="+mn-cs"/>
              </a:rPr>
              <a:pPr lvl="0" indent="0">
                <a:lnSpc>
                  <a:spcPct val="90000"/>
                </a:lnSpc>
                <a:spcBef>
                  <a:spcPts val="0"/>
                </a:spcBef>
                <a:spcAft>
                  <a:spcPts val="600"/>
                </a:spcAft>
                <a:buNone/>
              </a:pPr>
              <a:t>48</a:t>
            </a:fld>
            <a:endParaRPr lang="en-US" sz="700" kern="1200" dirty="0">
              <a:solidFill>
                <a:schemeClr val="tx1">
                  <a:tint val="75000"/>
                </a:schemeClr>
              </a:solidFill>
              <a:latin typeface="+mn-lt"/>
              <a:ea typeface="+mn-ea"/>
              <a:cs typeface="+mn-cs"/>
            </a:endParaRPr>
          </a:p>
        </p:txBody>
      </p:sp>
      <p:graphicFrame>
        <p:nvGraphicFramePr>
          <p:cNvPr id="6" name="Text Placeholder 2">
            <a:extLst>
              <a:ext uri="{FF2B5EF4-FFF2-40B4-BE49-F238E27FC236}">
                <a16:creationId xmlns:a16="http://schemas.microsoft.com/office/drawing/2014/main" id="{73675E58-E0FA-7E19-199C-4D309694A222}"/>
              </a:ext>
            </a:extLst>
          </p:cNvPr>
          <p:cNvGraphicFramePr/>
          <p:nvPr/>
        </p:nvGraphicFramePr>
        <p:xfrm>
          <a:off x="514350" y="1830788"/>
          <a:ext cx="8115300" cy="264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5702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A5F9E-6713-4BF3-9870-273449A2189D}"/>
              </a:ext>
            </a:extLst>
          </p:cNvPr>
          <p:cNvSpPr>
            <a:spLocks noGrp="1"/>
          </p:cNvSpPr>
          <p:nvPr>
            <p:ph type="title"/>
          </p:nvPr>
        </p:nvSpPr>
        <p:spPr/>
        <p:txBody>
          <a:bodyPr/>
          <a:lstStyle/>
          <a:p>
            <a:r>
              <a:rPr lang="en-US"/>
              <a:t>Types of Cloud Services</a:t>
            </a:r>
            <a:endParaRPr lang="en-US" dirty="0"/>
          </a:p>
        </p:txBody>
      </p:sp>
      <p:sp>
        <p:nvSpPr>
          <p:cNvPr id="4" name="Slide Number Placeholder 3">
            <a:extLst>
              <a:ext uri="{FF2B5EF4-FFF2-40B4-BE49-F238E27FC236}">
                <a16:creationId xmlns:a16="http://schemas.microsoft.com/office/drawing/2014/main" id="{081EB733-7B5A-4E1B-A15A-9DD34A6629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graphicFrame>
        <p:nvGraphicFramePr>
          <p:cNvPr id="6" name="Text Placeholder 2">
            <a:extLst>
              <a:ext uri="{FF2B5EF4-FFF2-40B4-BE49-F238E27FC236}">
                <a16:creationId xmlns:a16="http://schemas.microsoft.com/office/drawing/2014/main" id="{492A3A71-1F65-1A19-4E86-65FAC35072A3}"/>
              </a:ext>
            </a:extLst>
          </p:cNvPr>
          <p:cNvGraphicFramePr/>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6533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1032">
            <a:extLst>
              <a:ext uri="{FF2B5EF4-FFF2-40B4-BE49-F238E27FC236}">
                <a16:creationId xmlns:a16="http://schemas.microsoft.com/office/drawing/2014/main" id="{41162AC6-9EBA-47A1-AF32-ADE01FA53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useBgFill="1">
        <p:nvSpPr>
          <p:cNvPr id="1035" name="Rounded Rectangle 14">
            <a:extLst>
              <a:ext uri="{FF2B5EF4-FFF2-40B4-BE49-F238E27FC236}">
                <a16:creationId xmlns:a16="http://schemas.microsoft.com/office/drawing/2014/main" id="{AD435D65-E643-4035-87B7-B9A118984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0"/>
            <a:ext cx="5666994" cy="51435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FA8E1E3C-F8D2-4308-8393-52DAD3872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9" name="Picture 1038">
            <a:extLst>
              <a:ext uri="{FF2B5EF4-FFF2-40B4-BE49-F238E27FC236}">
                <a16:creationId xmlns:a16="http://schemas.microsoft.com/office/drawing/2014/main" id="{AB6081D4-5F83-4C05-AFFE-1395456D38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74" r="61801"/>
          <a:stretch/>
        </p:blipFill>
        <p:spPr>
          <a:xfrm>
            <a:off x="0" y="0"/>
            <a:ext cx="3477006" cy="1081087"/>
          </a:xfrm>
          <a:prstGeom prst="rect">
            <a:avLst/>
          </a:prstGeom>
        </p:spPr>
      </p:pic>
      <p:sp>
        <p:nvSpPr>
          <p:cNvPr id="4" name="Slide Number Placeholder 3">
            <a:extLst>
              <a:ext uri="{FF2B5EF4-FFF2-40B4-BE49-F238E27FC236}">
                <a16:creationId xmlns:a16="http://schemas.microsoft.com/office/drawing/2014/main" id="{61DEB77A-B717-4120-BE6B-C94EFF689E97}"/>
              </a:ext>
            </a:extLst>
          </p:cNvPr>
          <p:cNvSpPr>
            <a:spLocks noGrp="1"/>
          </p:cNvSpPr>
          <p:nvPr>
            <p:ph type="sldNum" idx="12"/>
          </p:nvPr>
        </p:nvSpPr>
        <p:spPr>
          <a:xfrm>
            <a:off x="6572250" y="16328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a:solidFill>
                  <a:schemeClr val="tx1"/>
                </a:solidFill>
              </a:rPr>
              <a:pPr lvl="0" indent="0">
                <a:lnSpc>
                  <a:spcPct val="90000"/>
                </a:lnSpc>
                <a:spcBef>
                  <a:spcPts val="0"/>
                </a:spcBef>
                <a:spcAft>
                  <a:spcPts val="600"/>
                </a:spcAft>
                <a:buNone/>
              </a:pPr>
              <a:t>5</a:t>
            </a:fld>
            <a:endParaRPr lang="en-US" sz="700">
              <a:solidFill>
                <a:schemeClr val="tx1"/>
              </a:solidFill>
            </a:endParaRPr>
          </a:p>
        </p:txBody>
      </p:sp>
      <p:pic>
        <p:nvPicPr>
          <p:cNvPr id="1041" name="Picture 1040">
            <a:extLst>
              <a:ext uri="{FF2B5EF4-FFF2-40B4-BE49-F238E27FC236}">
                <a16:creationId xmlns:a16="http://schemas.microsoft.com/office/drawing/2014/main" id="{29A9CE89-5BEA-4699-AEAA-51CEC2198E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3281362"/>
            <a:ext cx="3477006" cy="1862138"/>
          </a:xfrm>
          <a:prstGeom prst="rect">
            <a:avLst/>
          </a:prstGeom>
        </p:spPr>
      </p:pic>
      <p:sp>
        <p:nvSpPr>
          <p:cNvPr id="2" name="Title 1">
            <a:extLst>
              <a:ext uri="{FF2B5EF4-FFF2-40B4-BE49-F238E27FC236}">
                <a16:creationId xmlns:a16="http://schemas.microsoft.com/office/drawing/2014/main" id="{AFFF162E-B05E-41E4-8CA1-A52F299CD176}"/>
              </a:ext>
            </a:extLst>
          </p:cNvPr>
          <p:cNvSpPr>
            <a:spLocks noGrp="1"/>
          </p:cNvSpPr>
          <p:nvPr>
            <p:ph type="title"/>
          </p:nvPr>
        </p:nvSpPr>
        <p:spPr>
          <a:xfrm>
            <a:off x="514350" y="799622"/>
            <a:ext cx="2480058" cy="3861278"/>
          </a:xfrm>
        </p:spPr>
        <p:txBody>
          <a:bodyPr vert="horz" lIns="91440" tIns="45720" rIns="91440" bIns="45720" rtlCol="0" anchor="ctr">
            <a:normAutofit/>
          </a:bodyPr>
          <a:lstStyle/>
          <a:p>
            <a:pPr defTabSz="914400">
              <a:spcBef>
                <a:spcPct val="0"/>
              </a:spcBef>
            </a:pPr>
            <a:r>
              <a:rPr lang="en-US" sz="3100">
                <a:solidFill>
                  <a:schemeClr val="bg1"/>
                </a:solidFill>
              </a:rPr>
              <a:t>Android Operating System</a:t>
            </a:r>
          </a:p>
        </p:txBody>
      </p:sp>
      <p:pic>
        <p:nvPicPr>
          <p:cNvPr id="1026" name="Picture 2" descr="Google Android 11 Review | PCMag">
            <a:extLst>
              <a:ext uri="{FF2B5EF4-FFF2-40B4-BE49-F238E27FC236}">
                <a16:creationId xmlns:a16="http://schemas.microsoft.com/office/drawing/2014/main" id="{5C00770F-C96D-45BB-A1DA-0B02B3F486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4737"/>
          <a:stretch/>
        </p:blipFill>
        <p:spPr bwMode="auto">
          <a:xfrm>
            <a:off x="7586133" y="4556734"/>
            <a:ext cx="1160675" cy="4914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 Placeholder 2">
            <a:extLst>
              <a:ext uri="{FF2B5EF4-FFF2-40B4-BE49-F238E27FC236}">
                <a16:creationId xmlns:a16="http://schemas.microsoft.com/office/drawing/2014/main" id="{90761707-3B59-6AFE-91A1-49201ED76D27}"/>
              </a:ext>
            </a:extLst>
          </p:cNvPr>
          <p:cNvGraphicFramePr/>
          <p:nvPr>
            <p:extLst>
              <p:ext uri="{D42A27DB-BD31-4B8C-83A1-F6EECF244321}">
                <p14:modId xmlns:p14="http://schemas.microsoft.com/office/powerpoint/2010/main" val="1450982184"/>
              </p:ext>
            </p:extLst>
          </p:nvPr>
        </p:nvGraphicFramePr>
        <p:xfrm>
          <a:off x="3959604" y="559593"/>
          <a:ext cx="4717669" cy="40858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77684224"/>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835144-FE85-44F6-BE20-3D05BF5F8293}"/>
              </a:ext>
            </a:extLst>
          </p:cNvPr>
          <p:cNvSpPr>
            <a:spLocks noGrp="1"/>
          </p:cNvSpPr>
          <p:nvPr>
            <p:ph type="body" idx="2"/>
          </p:nvPr>
        </p:nvSpPr>
        <p:spPr>
          <a:xfrm>
            <a:off x="4939500" y="724200"/>
            <a:ext cx="4204500" cy="3695100"/>
          </a:xfrm>
        </p:spPr>
        <p:txBody>
          <a:bodyPr/>
          <a:lstStyle/>
          <a:p>
            <a:r>
              <a:rPr lang="en-US" dirty="0"/>
              <a:t>Leading cloud platform</a:t>
            </a:r>
          </a:p>
          <a:p>
            <a:pPr lvl="1"/>
            <a:r>
              <a:rPr lang="en-US" dirty="0"/>
              <a:t>Over 1 million active users</a:t>
            </a:r>
          </a:p>
          <a:p>
            <a:r>
              <a:rPr lang="en-US" dirty="0"/>
              <a:t>Largest userbase</a:t>
            </a:r>
          </a:p>
          <a:p>
            <a:pPr lvl="1"/>
            <a:r>
              <a:rPr lang="en-US" dirty="0"/>
              <a:t>41.5% global market share (Oct 2022)</a:t>
            </a:r>
          </a:p>
          <a:p>
            <a:r>
              <a:rPr lang="en-US" dirty="0"/>
              <a:t>Secure</a:t>
            </a:r>
          </a:p>
          <a:p>
            <a:r>
              <a:rPr lang="en-US" dirty="0"/>
              <a:t>Pay-as-you-go</a:t>
            </a:r>
          </a:p>
          <a:p>
            <a:r>
              <a:rPr lang="en-US" dirty="0"/>
              <a:t>Over 200 products</a:t>
            </a:r>
          </a:p>
          <a:p>
            <a:endParaRPr lang="en-US" dirty="0"/>
          </a:p>
        </p:txBody>
      </p:sp>
      <p:sp>
        <p:nvSpPr>
          <p:cNvPr id="5" name="Slide Number Placeholder 4">
            <a:extLst>
              <a:ext uri="{FF2B5EF4-FFF2-40B4-BE49-F238E27FC236}">
                <a16:creationId xmlns:a16="http://schemas.microsoft.com/office/drawing/2014/main" id="{51BF2CCA-A5F8-4673-8B51-5B5310E994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2050" name="Picture 2" descr="Amazon Web Services - Wikipedia">
            <a:extLst>
              <a:ext uri="{FF2B5EF4-FFF2-40B4-BE49-F238E27FC236}">
                <a16:creationId xmlns:a16="http://schemas.microsoft.com/office/drawing/2014/main" id="{0969DA10-F264-4493-BAB9-6A2327AC0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461" y="1929008"/>
            <a:ext cx="2807867" cy="168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283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774D-27CD-4604-A0DC-6F52AD1EE942}"/>
              </a:ext>
            </a:extLst>
          </p:cNvPr>
          <p:cNvSpPr>
            <a:spLocks noGrp="1"/>
          </p:cNvSpPr>
          <p:nvPr>
            <p:ph type="title"/>
          </p:nvPr>
        </p:nvSpPr>
        <p:spPr>
          <a:xfrm>
            <a:off x="482599" y="603250"/>
            <a:ext cx="2603500" cy="3937000"/>
          </a:xfrm>
        </p:spPr>
        <p:txBody>
          <a:bodyPr vert="horz" lIns="91440" tIns="45720" rIns="91440" bIns="45720" rtlCol="0" anchor="ctr">
            <a:normAutofit/>
          </a:bodyPr>
          <a:lstStyle/>
          <a:p>
            <a:pPr defTabSz="914400">
              <a:spcBef>
                <a:spcPct val="0"/>
              </a:spcBef>
            </a:pPr>
            <a:r>
              <a:rPr lang="en-US" sz="3400">
                <a:solidFill>
                  <a:srgbClr val="FFFFFF"/>
                </a:solidFill>
              </a:rPr>
              <a:t>AWS Developer Console</a:t>
            </a:r>
          </a:p>
        </p:txBody>
      </p:sp>
      <p:sp>
        <p:nvSpPr>
          <p:cNvPr id="4" name="Slide Number Placeholder 3">
            <a:extLst>
              <a:ext uri="{FF2B5EF4-FFF2-40B4-BE49-F238E27FC236}">
                <a16:creationId xmlns:a16="http://schemas.microsoft.com/office/drawing/2014/main" id="{AE3ADC02-3B12-4B83-A97D-27E7E3D72D8C}"/>
              </a:ext>
            </a:extLst>
          </p:cNvPr>
          <p:cNvSpPr>
            <a:spLocks noGrp="1"/>
          </p:cNvSpPr>
          <p:nvPr>
            <p:ph type="sldNum" idx="12"/>
          </p:nvPr>
        </p:nvSpPr>
        <p:spPr>
          <a:xfrm>
            <a:off x="6572250" y="285750"/>
            <a:ext cx="2057400" cy="273843"/>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a:solidFill>
                  <a:schemeClr val="tx2"/>
                </a:solidFill>
              </a:rPr>
              <a:pPr lvl="0" indent="0">
                <a:lnSpc>
                  <a:spcPct val="90000"/>
                </a:lnSpc>
                <a:spcBef>
                  <a:spcPts val="0"/>
                </a:spcBef>
                <a:spcAft>
                  <a:spcPts val="600"/>
                </a:spcAft>
                <a:buNone/>
              </a:pPr>
              <a:t>51</a:t>
            </a:fld>
            <a:endParaRPr lang="en-US" sz="700">
              <a:solidFill>
                <a:schemeClr val="tx2"/>
              </a:solidFill>
            </a:endParaRPr>
          </a:p>
        </p:txBody>
      </p:sp>
      <p:sp>
        <p:nvSpPr>
          <p:cNvPr id="3" name="Text Placeholder 2">
            <a:extLst>
              <a:ext uri="{FF2B5EF4-FFF2-40B4-BE49-F238E27FC236}">
                <a16:creationId xmlns:a16="http://schemas.microsoft.com/office/drawing/2014/main" id="{ED03891E-8FFE-4F1F-A555-79C08C955A0C}"/>
              </a:ext>
            </a:extLst>
          </p:cNvPr>
          <p:cNvSpPr>
            <a:spLocks noGrp="1"/>
          </p:cNvSpPr>
          <p:nvPr>
            <p:ph type="body" idx="1"/>
          </p:nvPr>
        </p:nvSpPr>
        <p:spPr>
          <a:xfrm>
            <a:off x="3926041" y="603250"/>
            <a:ext cx="4703608" cy="3937000"/>
          </a:xfrm>
        </p:spPr>
        <p:txBody>
          <a:bodyPr vert="horz" lIns="91440" tIns="45720" rIns="91440" bIns="45720" rtlCol="0" anchor="ctr">
            <a:normAutofit/>
          </a:bodyPr>
          <a:lstStyle/>
          <a:p>
            <a:pPr indent="-228600" defTabSz="914400">
              <a:spcAft>
                <a:spcPts val="600"/>
              </a:spcAft>
              <a:buFont typeface="Arial" panose="020B0604020202020204" pitchFamily="34" charset="0"/>
              <a:buChar char="•"/>
            </a:pPr>
            <a:r>
              <a:rPr lang="en-US">
                <a:solidFill>
                  <a:schemeClr val="tx2"/>
                </a:solidFill>
              </a:rPr>
              <a:t>Free to make an account</a:t>
            </a:r>
          </a:p>
          <a:p>
            <a:pPr indent="-228600" defTabSz="914400">
              <a:spcAft>
                <a:spcPts val="600"/>
              </a:spcAft>
              <a:buFont typeface="Arial" panose="020B0604020202020204" pitchFamily="34" charset="0"/>
              <a:buChar char="•"/>
            </a:pPr>
            <a:r>
              <a:rPr lang="en-US">
                <a:solidFill>
                  <a:schemeClr val="tx2"/>
                </a:solidFill>
              </a:rPr>
              <a:t>Lots of tutorials to learn how to use different tools together or learn the in and outs completely for a specific tool</a:t>
            </a:r>
          </a:p>
          <a:p>
            <a:pPr indent="-228600" defTabSz="914400">
              <a:spcAft>
                <a:spcPts val="600"/>
              </a:spcAft>
              <a:buFont typeface="Arial" panose="020B0604020202020204" pitchFamily="34" charset="0"/>
              <a:buChar char="•"/>
            </a:pPr>
            <a:r>
              <a:rPr lang="en-US">
                <a:solidFill>
                  <a:schemeClr val="tx2"/>
                </a:solidFill>
              </a:rPr>
              <a:t>Use any AWS product</a:t>
            </a:r>
          </a:p>
          <a:p>
            <a:pPr indent="-228600" defTabSz="914400">
              <a:spcAft>
                <a:spcPts val="600"/>
              </a:spcAft>
              <a:buFont typeface="Arial" panose="020B0604020202020204" pitchFamily="34" charset="0"/>
              <a:buChar char="•"/>
            </a:pPr>
            <a:r>
              <a:rPr lang="en-US">
                <a:solidFill>
                  <a:schemeClr val="tx2"/>
                </a:solidFill>
              </a:rPr>
              <a:t>See billing and cost reports</a:t>
            </a:r>
          </a:p>
          <a:p>
            <a:pPr indent="-228600" defTabSz="914400">
              <a:spcAft>
                <a:spcPts val="600"/>
              </a:spcAft>
              <a:buFont typeface="Arial" panose="020B0604020202020204" pitchFamily="34" charset="0"/>
              <a:buChar char="•"/>
            </a:pPr>
            <a:r>
              <a:rPr lang="en-US">
                <a:solidFill>
                  <a:schemeClr val="tx2"/>
                </a:solidFill>
              </a:rPr>
              <a:t>See security management</a:t>
            </a:r>
          </a:p>
          <a:p>
            <a:pPr indent="-228600" defTabSz="914400">
              <a:spcAft>
                <a:spcPts val="600"/>
              </a:spcAft>
              <a:buFont typeface="Arial" panose="020B0604020202020204" pitchFamily="34" charset="0"/>
              <a:buChar char="•"/>
            </a:pPr>
            <a:endParaRPr lang="en-US">
              <a:solidFill>
                <a:schemeClr val="tx2"/>
              </a:solidFill>
            </a:endParaRPr>
          </a:p>
        </p:txBody>
      </p:sp>
    </p:spTree>
    <p:extLst>
      <p:ext uri="{BB962C8B-B14F-4D97-AF65-F5344CB8AC3E}">
        <p14:creationId xmlns:p14="http://schemas.microsoft.com/office/powerpoint/2010/main" val="351223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EFC-9913-4943-8C7D-7DF4437A03C4}"/>
              </a:ext>
            </a:extLst>
          </p:cNvPr>
          <p:cNvSpPr>
            <a:spLocks noGrp="1"/>
          </p:cNvSpPr>
          <p:nvPr>
            <p:ph type="title"/>
          </p:nvPr>
        </p:nvSpPr>
        <p:spPr/>
        <p:txBody>
          <a:bodyPr/>
          <a:lstStyle/>
          <a:p>
            <a:r>
              <a:rPr lang="en-US"/>
              <a:t>Android OS vs iOS Market Share</a:t>
            </a:r>
            <a:endParaRPr lang="en-US" dirty="0"/>
          </a:p>
        </p:txBody>
      </p:sp>
      <p:sp>
        <p:nvSpPr>
          <p:cNvPr id="4" name="Slide Number Placeholder 3">
            <a:extLst>
              <a:ext uri="{FF2B5EF4-FFF2-40B4-BE49-F238E27FC236}">
                <a16:creationId xmlns:a16="http://schemas.microsoft.com/office/drawing/2014/main" id="{04C8AC7B-A332-4E85-93E6-080321E7E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026" name="Picture 2" descr="android-vs-ios-game-development-which-platform-runs-the-show-in-2021-1">
            <a:extLst>
              <a:ext uri="{FF2B5EF4-FFF2-40B4-BE49-F238E27FC236}">
                <a16:creationId xmlns:a16="http://schemas.microsoft.com/office/drawing/2014/main" id="{C1AABAC3-4FE7-4060-943C-B14CA8CC6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12" y="1017725"/>
            <a:ext cx="7014575" cy="394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694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58BC-4D0F-B520-618C-7AF5B9477AA2}"/>
              </a:ext>
            </a:extLst>
          </p:cNvPr>
          <p:cNvSpPr>
            <a:spLocks noGrp="1"/>
          </p:cNvSpPr>
          <p:nvPr>
            <p:ph type="title"/>
          </p:nvPr>
        </p:nvSpPr>
        <p:spPr>
          <a:xfrm>
            <a:off x="4211916" y="504930"/>
            <a:ext cx="4463935" cy="2584779"/>
          </a:xfrm>
          <a:noFill/>
          <a:ln w="19050">
            <a:noFill/>
            <a:prstDash val="dash"/>
          </a:ln>
        </p:spPr>
        <p:txBody>
          <a:bodyPr vert="horz" lIns="91440" tIns="45720" rIns="91440" bIns="45720" rtlCol="0" anchor="b">
            <a:normAutofit/>
          </a:bodyPr>
          <a:lstStyle/>
          <a:p>
            <a:pPr defTabSz="914400"/>
            <a:r>
              <a:rPr lang="en-US" sz="3600" dirty="0"/>
              <a:t>Types of Mobile Applications</a:t>
            </a:r>
          </a:p>
        </p:txBody>
      </p:sp>
      <p:pic>
        <p:nvPicPr>
          <p:cNvPr id="5" name="Picture 4">
            <a:extLst>
              <a:ext uri="{FF2B5EF4-FFF2-40B4-BE49-F238E27FC236}">
                <a16:creationId xmlns:a16="http://schemas.microsoft.com/office/drawing/2014/main" id="{CCCD3223-EF89-B5BF-0CF0-69E3D3D656C7}"/>
              </a:ext>
            </a:extLst>
          </p:cNvPr>
          <p:cNvPicPr>
            <a:picLocks noChangeAspect="1"/>
          </p:cNvPicPr>
          <p:nvPr/>
        </p:nvPicPr>
        <p:blipFill rotWithShape="1">
          <a:blip r:embed="rId2"/>
          <a:srcRect l="21165" r="31838" b="2"/>
          <a:stretch/>
        </p:blipFill>
        <p:spPr>
          <a:xfrm>
            <a:off x="-3" y="10"/>
            <a:ext cx="3490718" cy="5143490"/>
          </a:xfrm>
          <a:prstGeom prst="rect">
            <a:avLst/>
          </a:prstGeom>
        </p:spPr>
      </p:pic>
      <p:sp>
        <p:nvSpPr>
          <p:cNvPr id="3" name="Slide Number Placeholder 2">
            <a:extLst>
              <a:ext uri="{FF2B5EF4-FFF2-40B4-BE49-F238E27FC236}">
                <a16:creationId xmlns:a16="http://schemas.microsoft.com/office/drawing/2014/main" id="{C31AD4C0-3C5E-5AE8-4E09-5064F20940A2}"/>
              </a:ext>
            </a:extLst>
          </p:cNvPr>
          <p:cNvSpPr>
            <a:spLocks noGrp="1"/>
          </p:cNvSpPr>
          <p:nvPr>
            <p:ph type="sldNum" sz="quarter" idx="12"/>
          </p:nvPr>
        </p:nvSpPr>
        <p:spPr>
          <a:xfrm>
            <a:off x="8243740" y="4763493"/>
            <a:ext cx="598981" cy="274320"/>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050" smtClean="0"/>
              <a:pPr lvl="0" indent="0">
                <a:spcBef>
                  <a:spcPts val="0"/>
                </a:spcBef>
                <a:spcAft>
                  <a:spcPts val="600"/>
                </a:spcAft>
                <a:buNone/>
              </a:pPr>
              <a:t>7</a:t>
            </a:fld>
            <a:endParaRPr lang="en-US" sz="1050"/>
          </a:p>
        </p:txBody>
      </p:sp>
    </p:spTree>
    <p:extLst>
      <p:ext uri="{BB962C8B-B14F-4D97-AF65-F5344CB8AC3E}">
        <p14:creationId xmlns:p14="http://schemas.microsoft.com/office/powerpoint/2010/main" val="380141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EFC-9913-4943-8C7D-7DF4437A03C4}"/>
              </a:ext>
            </a:extLst>
          </p:cNvPr>
          <p:cNvSpPr>
            <a:spLocks noGrp="1"/>
          </p:cNvSpPr>
          <p:nvPr>
            <p:ph type="title"/>
          </p:nvPr>
        </p:nvSpPr>
        <p:spPr>
          <a:xfrm>
            <a:off x="499441" y="740465"/>
            <a:ext cx="2661202" cy="3523422"/>
          </a:xfrm>
        </p:spPr>
        <p:txBody>
          <a:bodyPr vert="horz" lIns="91440" tIns="45720" rIns="91440" bIns="45720" rtlCol="0" anchor="ctr">
            <a:normAutofit/>
          </a:bodyPr>
          <a:lstStyle/>
          <a:p>
            <a:pPr defTabSz="914400">
              <a:spcBef>
                <a:spcPct val="0"/>
              </a:spcBef>
            </a:pPr>
            <a:r>
              <a:rPr lang="en-US" sz="2700" dirty="0"/>
              <a:t>Web VS Native</a:t>
            </a:r>
          </a:p>
        </p:txBody>
      </p:sp>
      <p:sp>
        <p:nvSpPr>
          <p:cNvPr id="4" name="Slide Number Placeholder 3">
            <a:extLst>
              <a:ext uri="{FF2B5EF4-FFF2-40B4-BE49-F238E27FC236}">
                <a16:creationId xmlns:a16="http://schemas.microsoft.com/office/drawing/2014/main" id="{04C8AC7B-A332-4E85-93E6-080321E7EC79}"/>
              </a:ext>
            </a:extLst>
          </p:cNvPr>
          <p:cNvSpPr>
            <a:spLocks noGrp="1"/>
          </p:cNvSpPr>
          <p:nvPr>
            <p:ph type="sldNum" idx="12"/>
          </p:nvPr>
        </p:nvSpPr>
        <p:spPr>
          <a:xfrm>
            <a:off x="6597096" y="119286"/>
            <a:ext cx="2064303"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a:solidFill>
                  <a:schemeClr val="tx1"/>
                </a:solidFill>
              </a:rPr>
              <a:pPr lvl="0" indent="0">
                <a:lnSpc>
                  <a:spcPct val="90000"/>
                </a:lnSpc>
                <a:spcBef>
                  <a:spcPts val="0"/>
                </a:spcBef>
                <a:spcAft>
                  <a:spcPts val="600"/>
                </a:spcAft>
                <a:buNone/>
              </a:pPr>
              <a:t>8</a:t>
            </a:fld>
            <a:endParaRPr lang="en-US" sz="700" dirty="0">
              <a:solidFill>
                <a:schemeClr val="tx1"/>
              </a:solidFill>
            </a:endParaRPr>
          </a:p>
        </p:txBody>
      </p:sp>
      <p:sp>
        <p:nvSpPr>
          <p:cNvPr id="3" name="Text Placeholder 2">
            <a:extLst>
              <a:ext uri="{FF2B5EF4-FFF2-40B4-BE49-F238E27FC236}">
                <a16:creationId xmlns:a16="http://schemas.microsoft.com/office/drawing/2014/main" id="{FF474A43-881C-4C16-ADD5-616C841CD4FD}"/>
              </a:ext>
            </a:extLst>
          </p:cNvPr>
          <p:cNvSpPr>
            <a:spLocks noGrp="1"/>
          </p:cNvSpPr>
          <p:nvPr>
            <p:ph type="body" idx="1"/>
          </p:nvPr>
        </p:nvSpPr>
        <p:spPr>
          <a:xfrm>
            <a:off x="3471862" y="373812"/>
            <a:ext cx="2803728" cy="2153460"/>
          </a:xfrm>
        </p:spPr>
        <p:txBody>
          <a:bodyPr vert="horz" lIns="91440" tIns="45720" rIns="91440" bIns="45720" rtlCol="0" anchor="ctr">
            <a:normAutofit/>
          </a:bodyPr>
          <a:lstStyle/>
          <a:p>
            <a:pPr marL="114300" indent="-228600" defTabSz="914400">
              <a:spcAft>
                <a:spcPts val="600"/>
              </a:spcAft>
              <a:buFont typeface="Arial" panose="020B0604020202020204" pitchFamily="34" charset="0"/>
              <a:buChar char="•"/>
            </a:pPr>
            <a:endParaRPr lang="en-US" sz="1400" dirty="0"/>
          </a:p>
          <a:p>
            <a:pPr indent="-228600" defTabSz="914400">
              <a:spcAft>
                <a:spcPts val="600"/>
              </a:spcAft>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B87350AC-5AB6-5902-56C4-F54E119DE092}"/>
              </a:ext>
            </a:extLst>
          </p:cNvPr>
          <p:cNvSpPr txBox="1"/>
          <p:nvPr/>
        </p:nvSpPr>
        <p:spPr>
          <a:xfrm>
            <a:off x="6227382" y="512416"/>
            <a:ext cx="2869725" cy="4001095"/>
          </a:xfrm>
          <a:prstGeom prst="rect">
            <a:avLst/>
          </a:prstGeom>
          <a:noFill/>
        </p:spPr>
        <p:txBody>
          <a:bodyPr wrap="square" rtlCol="0">
            <a:spAutoFit/>
          </a:bodyPr>
          <a:lstStyle/>
          <a:p>
            <a:pPr marL="114300" indent="0" algn="ctr">
              <a:spcAft>
                <a:spcPts val="600"/>
              </a:spcAft>
              <a:buNone/>
            </a:pPr>
            <a:r>
              <a:rPr lang="en-US" u="sng" dirty="0">
                <a:solidFill>
                  <a:schemeClr val="tx1"/>
                </a:solidFill>
              </a:rPr>
              <a:t>Native Apps</a:t>
            </a:r>
          </a:p>
          <a:p>
            <a:pPr marL="285750" indent="-285750">
              <a:spcAft>
                <a:spcPts val="600"/>
              </a:spcAft>
              <a:buFont typeface="Arial" panose="020B0604020202020204" pitchFamily="34" charset="0"/>
              <a:buChar char="•"/>
            </a:pPr>
            <a:r>
              <a:rPr lang="en-US" dirty="0">
                <a:solidFill>
                  <a:schemeClr val="tx1"/>
                </a:solidFill>
              </a:rPr>
              <a:t>Mobile app developed to work on a specific platform or operating system</a:t>
            </a:r>
          </a:p>
          <a:p>
            <a:pPr marL="285750" indent="-285750">
              <a:spcAft>
                <a:spcPts val="600"/>
              </a:spcAft>
              <a:buFont typeface="Arial" panose="020B0604020202020204" pitchFamily="34" charset="0"/>
              <a:buChar char="•"/>
            </a:pPr>
            <a:r>
              <a:rPr lang="en-US" dirty="0">
                <a:solidFill>
                  <a:schemeClr val="tx1"/>
                </a:solidFill>
              </a:rPr>
              <a:t>Using Android Studio and Java/Kotlin for Android, or XCode and Swift for iOS</a:t>
            </a:r>
          </a:p>
          <a:p>
            <a:pPr marL="285750" indent="-285750">
              <a:spcAft>
                <a:spcPts val="600"/>
              </a:spcAft>
              <a:buFont typeface="Arial" panose="020B0604020202020204" pitchFamily="34" charset="0"/>
              <a:buChar char="•"/>
            </a:pPr>
            <a:r>
              <a:rPr lang="en-US" dirty="0">
                <a:solidFill>
                  <a:schemeClr val="tx1"/>
                </a:solidFill>
              </a:rPr>
              <a:t>Best performance and functionality</a:t>
            </a:r>
          </a:p>
          <a:p>
            <a:pPr marL="285750" indent="-285750">
              <a:spcAft>
                <a:spcPts val="600"/>
              </a:spcAft>
              <a:buFont typeface="Arial" panose="020B0604020202020204" pitchFamily="34" charset="0"/>
              <a:buChar char="•"/>
            </a:pPr>
            <a:r>
              <a:rPr lang="en-US" dirty="0">
                <a:solidFill>
                  <a:schemeClr val="tx1"/>
                </a:solidFill>
              </a:rPr>
              <a:t>Most expensive</a:t>
            </a:r>
            <a:endParaRPr lang="en-US" dirty="0"/>
          </a:p>
        </p:txBody>
      </p:sp>
      <p:sp>
        <p:nvSpPr>
          <p:cNvPr id="6" name="TextBox 5">
            <a:extLst>
              <a:ext uri="{FF2B5EF4-FFF2-40B4-BE49-F238E27FC236}">
                <a16:creationId xmlns:a16="http://schemas.microsoft.com/office/drawing/2014/main" id="{237A7BB2-F043-A9D0-2273-1F6758FA6C21}"/>
              </a:ext>
            </a:extLst>
          </p:cNvPr>
          <p:cNvSpPr txBox="1"/>
          <p:nvPr/>
        </p:nvSpPr>
        <p:spPr>
          <a:xfrm>
            <a:off x="3566787" y="512416"/>
            <a:ext cx="2565672" cy="3647152"/>
          </a:xfrm>
          <a:prstGeom prst="rect">
            <a:avLst/>
          </a:prstGeom>
          <a:noFill/>
        </p:spPr>
        <p:txBody>
          <a:bodyPr wrap="square" rtlCol="0">
            <a:spAutoFit/>
          </a:bodyPr>
          <a:lstStyle/>
          <a:p>
            <a:pPr algn="ctr" defTabSz="914400">
              <a:spcAft>
                <a:spcPts val="600"/>
              </a:spcAft>
            </a:pPr>
            <a:r>
              <a:rPr lang="en-US" sz="1800" u="sng" dirty="0"/>
              <a:t>Web Apps</a:t>
            </a:r>
          </a:p>
          <a:p>
            <a:pPr indent="-228600" defTabSz="914400">
              <a:spcAft>
                <a:spcPts val="600"/>
              </a:spcAft>
              <a:buFont typeface="Arial" panose="020B0604020202020204" pitchFamily="34" charset="0"/>
              <a:buChar char="•"/>
            </a:pPr>
            <a:r>
              <a:rPr lang="en-US" sz="1800" dirty="0"/>
              <a:t>Run on the web and are stored on remote servers</a:t>
            </a:r>
          </a:p>
          <a:p>
            <a:pPr indent="-228600" defTabSz="914400">
              <a:spcAft>
                <a:spcPts val="600"/>
              </a:spcAft>
              <a:buFont typeface="Arial" panose="020B0604020202020204" pitchFamily="34" charset="0"/>
              <a:buChar char="•"/>
            </a:pPr>
            <a:r>
              <a:rPr lang="en-US" sz="1800" dirty="0"/>
              <a:t>Accessed with an active network connection through a browser</a:t>
            </a:r>
          </a:p>
          <a:p>
            <a:pPr indent="-228600" defTabSz="914400">
              <a:spcAft>
                <a:spcPts val="600"/>
              </a:spcAft>
              <a:buFont typeface="Arial" panose="020B0604020202020204" pitchFamily="34" charset="0"/>
              <a:buChar char="•"/>
            </a:pPr>
            <a:r>
              <a:rPr lang="en-US" sz="1800" dirty="0"/>
              <a:t>Low cost, easy maintenance, cross platform compatibility</a:t>
            </a:r>
          </a:p>
        </p:txBody>
      </p:sp>
      <p:cxnSp>
        <p:nvCxnSpPr>
          <p:cNvPr id="10" name="Straight Connector 9">
            <a:extLst>
              <a:ext uri="{FF2B5EF4-FFF2-40B4-BE49-F238E27FC236}">
                <a16:creationId xmlns:a16="http://schemas.microsoft.com/office/drawing/2014/main" id="{32A84D3C-46E4-59CC-D7F3-61EB1C7181A2}"/>
              </a:ext>
            </a:extLst>
          </p:cNvPr>
          <p:cNvCxnSpPr/>
          <p:nvPr/>
        </p:nvCxnSpPr>
        <p:spPr>
          <a:xfrm>
            <a:off x="6132458" y="119286"/>
            <a:ext cx="0" cy="47742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171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D1A8-5BDA-4E2F-8E88-0C72B449D2B9}"/>
              </a:ext>
            </a:extLst>
          </p:cNvPr>
          <p:cNvSpPr>
            <a:spLocks noGrp="1"/>
          </p:cNvSpPr>
          <p:nvPr>
            <p:ph type="title"/>
          </p:nvPr>
        </p:nvSpPr>
        <p:spPr/>
        <p:txBody>
          <a:bodyPr/>
          <a:lstStyle/>
          <a:p>
            <a:r>
              <a:rPr lang="en-US" dirty="0"/>
              <a:t>Native App Development</a:t>
            </a:r>
          </a:p>
        </p:txBody>
      </p:sp>
      <p:sp>
        <p:nvSpPr>
          <p:cNvPr id="5" name="Slide Number Placeholder 4">
            <a:extLst>
              <a:ext uri="{FF2B5EF4-FFF2-40B4-BE49-F238E27FC236}">
                <a16:creationId xmlns:a16="http://schemas.microsoft.com/office/drawing/2014/main" id="{4A620593-B503-4607-874E-2C00D25F3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4" name="Picture 13" descr="Diagram&#10;&#10;Description automatically generated">
            <a:extLst>
              <a:ext uri="{FF2B5EF4-FFF2-40B4-BE49-F238E27FC236}">
                <a16:creationId xmlns:a16="http://schemas.microsoft.com/office/drawing/2014/main" id="{F902563F-526A-4086-A7F1-8B678091DD9C}"/>
              </a:ext>
            </a:extLst>
          </p:cNvPr>
          <p:cNvPicPr>
            <a:picLocks noChangeAspect="1"/>
          </p:cNvPicPr>
          <p:nvPr/>
        </p:nvPicPr>
        <p:blipFill>
          <a:blip r:embed="rId3"/>
          <a:stretch>
            <a:fillRect/>
          </a:stretch>
        </p:blipFill>
        <p:spPr>
          <a:xfrm>
            <a:off x="4933741" y="-162145"/>
            <a:ext cx="3136783" cy="5305645"/>
          </a:xfrm>
          <a:prstGeom prst="rect">
            <a:avLst/>
          </a:prstGeom>
        </p:spPr>
      </p:pic>
    </p:spTree>
    <p:extLst>
      <p:ext uri="{BB962C8B-B14F-4D97-AF65-F5344CB8AC3E}">
        <p14:creationId xmlns:p14="http://schemas.microsoft.com/office/powerpoint/2010/main" val="2017784734"/>
      </p:ext>
    </p:extLst>
  </p:cSld>
  <p:clrMapOvr>
    <a:masterClrMapping/>
  </p:clrMapOvr>
</p:sld>
</file>

<file path=ppt/theme/theme1.xml><?xml version="1.0" encoding="utf-8"?>
<a:theme xmlns:a="http://schemas.openxmlformats.org/drawingml/2006/main" name="Vapor Trail">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{DE5590F8-BFCE-A945-99C2-990F3A8FE871}tf10001079</Template>
  <TotalTime>9258</TotalTime>
  <Words>5451</Words>
  <Application>Microsoft Macintosh PowerPoint</Application>
  <PresentationFormat>On-screen Show (16:9)</PresentationFormat>
  <Paragraphs>603</Paragraphs>
  <Slides>51</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Segoe UI</vt:lpstr>
      <vt:lpstr>roboto</vt:lpstr>
      <vt:lpstr>Century Gothic</vt:lpstr>
      <vt:lpstr>Arial</vt:lpstr>
      <vt:lpstr>Vapor Trail</vt:lpstr>
      <vt:lpstr>Mobile Development</vt:lpstr>
      <vt:lpstr>Objectives</vt:lpstr>
      <vt:lpstr>Mobile vs Desktop</vt:lpstr>
      <vt:lpstr>Android OS vs iOS</vt:lpstr>
      <vt:lpstr>Android Operating System</vt:lpstr>
      <vt:lpstr>Android OS vs iOS Market Share</vt:lpstr>
      <vt:lpstr>Types of Mobile Applications</vt:lpstr>
      <vt:lpstr>Web VS Native</vt:lpstr>
      <vt:lpstr>Native App Development</vt:lpstr>
      <vt:lpstr>Android - Development Tools</vt:lpstr>
      <vt:lpstr>PowerPoint Presentation</vt:lpstr>
      <vt:lpstr>PowerPoint Presentation</vt:lpstr>
      <vt:lpstr>Build Process</vt:lpstr>
      <vt:lpstr>Mobile Application Development</vt:lpstr>
      <vt:lpstr>Cross Platform Mobile Application Development</vt:lpstr>
      <vt:lpstr>Cross Platform App Development</vt:lpstr>
      <vt:lpstr>Native vs Cross-Platform</vt:lpstr>
      <vt:lpstr>PowerPoint Presentation</vt:lpstr>
      <vt:lpstr>Flutter</vt:lpstr>
      <vt:lpstr>Flutter</vt:lpstr>
      <vt:lpstr>Flutter vs React Native</vt:lpstr>
      <vt:lpstr>Mobile Development</vt:lpstr>
      <vt:lpstr>Application Development Process</vt:lpstr>
      <vt:lpstr>Analysis / Plan</vt:lpstr>
      <vt:lpstr>Navigation to Nearest Charging Station</vt:lpstr>
      <vt:lpstr>User Interface</vt:lpstr>
      <vt:lpstr>PowerPoint Presentation</vt:lpstr>
      <vt:lpstr>PowerPoint Presentation</vt:lpstr>
      <vt:lpstr>Android Styling</vt:lpstr>
      <vt:lpstr>Prototypes - Figma</vt:lpstr>
      <vt:lpstr>App Development</vt:lpstr>
      <vt:lpstr>Testing</vt:lpstr>
      <vt:lpstr>User Experience Testing</vt:lpstr>
      <vt:lpstr>Functional Testing</vt:lpstr>
      <vt:lpstr>Performance Testing</vt:lpstr>
      <vt:lpstr>Security Testing</vt:lpstr>
      <vt:lpstr>UNECE Regulation 155</vt:lpstr>
      <vt:lpstr>Security Testing</vt:lpstr>
      <vt:lpstr>Device and Platform Testing</vt:lpstr>
      <vt:lpstr>Emulator Deployment Considerations</vt:lpstr>
      <vt:lpstr>PowerPoint Presentation</vt:lpstr>
      <vt:lpstr>PowerPoint Presentation</vt:lpstr>
      <vt:lpstr>PowerPoint Presentation</vt:lpstr>
      <vt:lpstr>PowerPoint Presentation</vt:lpstr>
      <vt:lpstr>Deployment and Support</vt:lpstr>
      <vt:lpstr>What is Cloud Computing?</vt:lpstr>
      <vt:lpstr>Benefits</vt:lpstr>
      <vt:lpstr>Drawbacks</vt:lpstr>
      <vt:lpstr>Types of Cloud Services</vt:lpstr>
      <vt:lpstr>PowerPoint Presentation</vt:lpstr>
      <vt:lpstr>AWS Developer Console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Development with Android</dc:title>
  <cp:lastModifiedBy>David Stern</cp:lastModifiedBy>
  <cp:revision>168</cp:revision>
  <dcterms:modified xsi:type="dcterms:W3CDTF">2023-05-09T20:38:43Z</dcterms:modified>
</cp:coreProperties>
</file>